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262728"/>
    <a:srgbClr val="1E2728"/>
    <a:srgbClr val="F731EE"/>
    <a:srgbClr val="FF79DC"/>
    <a:srgbClr val="FF0000"/>
    <a:srgbClr val="FF33CC"/>
    <a:srgbClr val="740C5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ED69-50A3-906E-FE29-0BA1AB226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2C0F3-F2A8-E91A-C38D-2ED97B6AE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72FFB-8A99-0D77-D592-F8043E55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6990-A102-4503-B2D5-4146717E67D4}" type="datetimeFigureOut">
              <a:rPr lang="en-US" smtClean="0"/>
              <a:t>13-May-24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80A2-04A1-E1D6-A14A-AD54F3FA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B3B8E-0623-6E1A-ADA1-AB28A9FF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748-0066-44FA-B929-73BB1DBB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4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6C7E-E85E-CBAD-D4F0-892A297E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35C62-F0A0-DCEC-6252-18345D688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B94D8-01CF-C38E-5947-371EA488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6990-A102-4503-B2D5-4146717E67D4}" type="datetimeFigureOut">
              <a:rPr lang="en-US" smtClean="0"/>
              <a:t>13-May-24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C52C2-F449-F3A4-2553-CC1903C1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16347-4B6B-69EF-7183-75A31DD2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748-0066-44FA-B929-73BB1DBB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7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7EFB0-56F6-2CBD-B7FC-DD4D0B489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A4A52-6406-106D-0EEA-7865780DA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E8A77-67CD-0D18-BAF9-9BF8D06A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6990-A102-4503-B2D5-4146717E67D4}" type="datetimeFigureOut">
              <a:rPr lang="en-US" smtClean="0"/>
              <a:t>13-May-24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8FBE-6BE0-E469-C02F-38E961C4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1F39E-040B-C661-BEAD-4315E183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748-0066-44FA-B929-73BB1DBB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8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EAE7-A04B-9F49-B843-9BFB0BF4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1A99-9CD5-8754-AA14-7E32C92D0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507F-EFDC-A247-850A-678BFEC6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6990-A102-4503-B2D5-4146717E67D4}" type="datetimeFigureOut">
              <a:rPr lang="en-US" smtClean="0"/>
              <a:t>13-May-24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24146-554A-37D4-BF70-FC3E9731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9FDE-B004-E3D7-74D2-1530171E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748-0066-44FA-B929-73BB1DBB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5CE6-89CE-C292-6CE1-0054E7ED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B4510-2E6B-1FE2-A2FF-7CF1B56A9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4369-04AB-CED1-23BA-3F9092A8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6990-A102-4503-B2D5-4146717E67D4}" type="datetimeFigureOut">
              <a:rPr lang="en-US" smtClean="0"/>
              <a:t>13-May-24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54A8D-C802-7307-FCCD-387CD7F1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F45AE-4034-F45B-EEF2-B99C08ED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748-0066-44FA-B929-73BB1DBB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4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6A4D-B468-5D1B-7B14-7EEAD031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F63E-90B9-8468-C122-A796862F4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8D04A-99B9-B57D-4D0A-6D11F9B91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43E88-B8BC-3458-C9BD-CECF21C9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6990-A102-4503-B2D5-4146717E67D4}" type="datetimeFigureOut">
              <a:rPr lang="en-US" smtClean="0"/>
              <a:t>13-May-24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0029-2989-FF33-CC53-C130B201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EB0B5-7ABA-A817-4A5A-BF8D7DC5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748-0066-44FA-B929-73BB1DBB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0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BF05-C3AB-9C64-9E54-B4FD65ED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24D1F-9243-A351-A034-030F3C59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F786C-B4CB-4F54-A9CB-074122910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5CECA-3745-03B6-B19E-F3F93761E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E93FA-66E3-DB6E-64F3-C78ED256F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43EC3-5D47-7358-0B90-257D844E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6990-A102-4503-B2D5-4146717E67D4}" type="datetimeFigureOut">
              <a:rPr lang="en-US" smtClean="0"/>
              <a:t>13-May-24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DFCE7-1CB2-C801-443D-17E1E6F3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8EF96-51B4-25D5-8F00-76D397B4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748-0066-44FA-B929-73BB1DBB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3EBD-BB66-C755-D204-20D84CA5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43570-2B01-9FD2-E7C9-C8ED1768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6990-A102-4503-B2D5-4146717E67D4}" type="datetimeFigureOut">
              <a:rPr lang="en-US" smtClean="0"/>
              <a:t>13-May-24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28CD0-B4A1-76B1-727C-369C94DF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04479-BACC-32FE-617B-AD3CCFD6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748-0066-44FA-B929-73BB1DBB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3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D337A-D20B-A63D-F937-A3E695CF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6990-A102-4503-B2D5-4146717E67D4}" type="datetimeFigureOut">
              <a:rPr lang="en-US" smtClean="0"/>
              <a:t>13-May-24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C8F93-A132-4E24-08C2-FCC50B13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8E609-BCFB-964B-7430-89827561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748-0066-44FA-B929-73BB1DBB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1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84D3-F116-461A-6EDD-2A0C870A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3C07-7AF7-EF35-F1AD-51AB1F9F3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72058-9FB1-8299-94C0-BBAB9A190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E592B-00EE-AC40-F01F-AB86AA6FF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6990-A102-4503-B2D5-4146717E67D4}" type="datetimeFigureOut">
              <a:rPr lang="en-US" smtClean="0"/>
              <a:t>13-May-24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16C96-B5E9-89FC-386D-CF8DBA45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A90DE-437E-132C-900F-F4297422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748-0066-44FA-B929-73BB1DBB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8A92-72F2-C69C-0FA4-A7CBD7E6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D3F13-C691-A8B3-8382-9A40D897D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D56D2-DF06-AD05-CFC1-7E9715FA4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1A179-102D-B9D7-715C-00A28023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6990-A102-4503-B2D5-4146717E67D4}" type="datetimeFigureOut">
              <a:rPr lang="en-US" smtClean="0"/>
              <a:t>13-May-24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F6CE1-A8A9-20F0-F6B2-CF33AA59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7F75A-71E7-7692-D2CD-88F76F78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748-0066-44FA-B929-73BB1DBB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6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10C7C-BB98-0B17-D4B5-F7309E79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79A72-26B0-87F5-366D-6E2EBA0DE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9ACB4-0BD7-6D40-CF50-105EA75BA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16990-A102-4503-B2D5-4146717E67D4}" type="datetimeFigureOut">
              <a:rPr lang="en-US" smtClean="0"/>
              <a:t>13-May-24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2CC9-0B50-84C3-399E-CBE3633F6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56359-5442-E338-3C6A-843A2E084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CA748-0066-44FA-B929-73BB1DBB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0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1E8597-ED92-AE99-3537-FB3FCE98D7B6}"/>
              </a:ext>
            </a:extLst>
          </p:cNvPr>
          <p:cNvSpPr/>
          <p:nvPr/>
        </p:nvSpPr>
        <p:spPr>
          <a:xfrm>
            <a:off x="90487" y="100012"/>
            <a:ext cx="12011025" cy="6657975"/>
          </a:xfrm>
          <a:prstGeom prst="roundRect">
            <a:avLst>
              <a:gd name="adj" fmla="val 2933"/>
            </a:avLst>
          </a:prstGeom>
          <a:solidFill>
            <a:srgbClr val="1E2021">
              <a:alpha val="7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53F32A-839B-C4C9-5286-590B36929E90}"/>
              </a:ext>
            </a:extLst>
          </p:cNvPr>
          <p:cNvSpPr/>
          <p:nvPr/>
        </p:nvSpPr>
        <p:spPr>
          <a:xfrm>
            <a:off x="158886" y="4114699"/>
            <a:ext cx="5687437" cy="2519463"/>
          </a:xfrm>
          <a:prstGeom prst="roundRect">
            <a:avLst>
              <a:gd name="adj" fmla="val 6637"/>
            </a:avLst>
          </a:prstGeom>
          <a:solidFill>
            <a:srgbClr val="1E272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6E33A5-2A43-3ED9-15D7-BB1A0F236133}"/>
              </a:ext>
            </a:extLst>
          </p:cNvPr>
          <p:cNvSpPr/>
          <p:nvPr/>
        </p:nvSpPr>
        <p:spPr>
          <a:xfrm>
            <a:off x="5989296" y="4114698"/>
            <a:ext cx="6043818" cy="2519463"/>
          </a:xfrm>
          <a:prstGeom prst="roundRect">
            <a:avLst>
              <a:gd name="adj" fmla="val 6637"/>
            </a:avLst>
          </a:prstGeom>
          <a:solidFill>
            <a:srgbClr val="1E272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431759-4A13-B509-EF0C-825FE90DC308}"/>
              </a:ext>
            </a:extLst>
          </p:cNvPr>
          <p:cNvSpPr/>
          <p:nvPr/>
        </p:nvSpPr>
        <p:spPr>
          <a:xfrm>
            <a:off x="9331352" y="750367"/>
            <a:ext cx="2701763" cy="1568163"/>
          </a:xfrm>
          <a:prstGeom prst="roundRect">
            <a:avLst>
              <a:gd name="adj" fmla="val 6637"/>
            </a:avLst>
          </a:prstGeom>
          <a:solidFill>
            <a:srgbClr val="FF79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5E3270D-0D5A-23CC-6264-216C55B16D47}"/>
              </a:ext>
            </a:extLst>
          </p:cNvPr>
          <p:cNvSpPr/>
          <p:nvPr/>
        </p:nvSpPr>
        <p:spPr>
          <a:xfrm>
            <a:off x="9331351" y="2452039"/>
            <a:ext cx="2701763" cy="1568163"/>
          </a:xfrm>
          <a:prstGeom prst="roundRect">
            <a:avLst>
              <a:gd name="adj" fmla="val 6637"/>
            </a:avLst>
          </a:prstGeom>
          <a:solidFill>
            <a:srgbClr val="F731E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854ABD-3392-5415-2797-63E0D5F71981}"/>
              </a:ext>
            </a:extLst>
          </p:cNvPr>
          <p:cNvSpPr/>
          <p:nvPr/>
        </p:nvSpPr>
        <p:spPr>
          <a:xfrm>
            <a:off x="386545" y="3067144"/>
            <a:ext cx="5128353" cy="121956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556A80-01B0-094B-CCCB-F2A02E516690}"/>
              </a:ext>
            </a:extLst>
          </p:cNvPr>
          <p:cNvSpPr/>
          <p:nvPr/>
        </p:nvSpPr>
        <p:spPr>
          <a:xfrm>
            <a:off x="4513635" y="3021507"/>
            <a:ext cx="199662" cy="1996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87F8C3-E7A3-88ED-AC51-C43CCF4E3F16}"/>
              </a:ext>
            </a:extLst>
          </p:cNvPr>
          <p:cNvSpPr/>
          <p:nvPr/>
        </p:nvSpPr>
        <p:spPr>
          <a:xfrm>
            <a:off x="1747737" y="3000364"/>
            <a:ext cx="199662" cy="1996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6AD80F-1870-53E6-B571-0381500FFAEF}"/>
              </a:ext>
            </a:extLst>
          </p:cNvPr>
          <p:cNvCxnSpPr/>
          <p:nvPr/>
        </p:nvCxnSpPr>
        <p:spPr>
          <a:xfrm>
            <a:off x="2971753" y="4357396"/>
            <a:ext cx="0" cy="2034073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6772A2-DBD6-D7C6-F321-B51CEF71FB89}"/>
              </a:ext>
            </a:extLst>
          </p:cNvPr>
          <p:cNvCxnSpPr/>
          <p:nvPr/>
        </p:nvCxnSpPr>
        <p:spPr>
          <a:xfrm>
            <a:off x="9011205" y="4319392"/>
            <a:ext cx="0" cy="2110079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FC40FC1-EAAA-D2D9-02D3-FCEA624C2567}"/>
              </a:ext>
            </a:extLst>
          </p:cNvPr>
          <p:cNvSpPr/>
          <p:nvPr/>
        </p:nvSpPr>
        <p:spPr>
          <a:xfrm>
            <a:off x="158885" y="750367"/>
            <a:ext cx="5687438" cy="2344367"/>
          </a:xfrm>
          <a:prstGeom prst="roundRect">
            <a:avLst>
              <a:gd name="adj" fmla="val 6637"/>
            </a:avLst>
          </a:prstGeom>
          <a:solidFill>
            <a:srgbClr val="1E272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D6EDF3-1C6E-0529-7307-09FFB0A35BF2}"/>
              </a:ext>
            </a:extLst>
          </p:cNvPr>
          <p:cNvSpPr/>
          <p:nvPr/>
        </p:nvSpPr>
        <p:spPr>
          <a:xfrm>
            <a:off x="5962846" y="750367"/>
            <a:ext cx="3251981" cy="3302260"/>
          </a:xfrm>
          <a:prstGeom prst="roundRect">
            <a:avLst>
              <a:gd name="adj" fmla="val 6637"/>
            </a:avLst>
          </a:prstGeom>
          <a:solidFill>
            <a:srgbClr val="1E272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0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1E8597-ED92-AE99-3537-FB3FCE98D7B6}"/>
              </a:ext>
            </a:extLst>
          </p:cNvPr>
          <p:cNvSpPr/>
          <p:nvPr/>
        </p:nvSpPr>
        <p:spPr>
          <a:xfrm>
            <a:off x="90488" y="100013"/>
            <a:ext cx="12011025" cy="6657975"/>
          </a:xfrm>
          <a:prstGeom prst="roundRect">
            <a:avLst>
              <a:gd name="adj" fmla="val 293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53F32A-839B-C4C9-5286-590B36929E90}"/>
              </a:ext>
            </a:extLst>
          </p:cNvPr>
          <p:cNvSpPr/>
          <p:nvPr/>
        </p:nvSpPr>
        <p:spPr>
          <a:xfrm>
            <a:off x="158886" y="4114699"/>
            <a:ext cx="5687437" cy="2519463"/>
          </a:xfrm>
          <a:prstGeom prst="roundRect">
            <a:avLst>
              <a:gd name="adj" fmla="val 6637"/>
            </a:avLst>
          </a:prstGeom>
          <a:solidFill>
            <a:srgbClr val="262728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6E33A5-2A43-3ED9-15D7-BB1A0F236133}"/>
              </a:ext>
            </a:extLst>
          </p:cNvPr>
          <p:cNvSpPr/>
          <p:nvPr/>
        </p:nvSpPr>
        <p:spPr>
          <a:xfrm>
            <a:off x="5989296" y="4153711"/>
            <a:ext cx="6043818" cy="2519463"/>
          </a:xfrm>
          <a:prstGeom prst="roundRect">
            <a:avLst>
              <a:gd name="adj" fmla="val 6637"/>
            </a:avLst>
          </a:prstGeom>
          <a:solidFill>
            <a:srgbClr val="262728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431759-4A13-B509-EF0C-825FE90DC308}"/>
              </a:ext>
            </a:extLst>
          </p:cNvPr>
          <p:cNvSpPr/>
          <p:nvPr/>
        </p:nvSpPr>
        <p:spPr>
          <a:xfrm>
            <a:off x="9331352" y="750367"/>
            <a:ext cx="2701763" cy="1568163"/>
          </a:xfrm>
          <a:prstGeom prst="roundRect">
            <a:avLst>
              <a:gd name="adj" fmla="val 6637"/>
            </a:avLst>
          </a:prstGeom>
          <a:solidFill>
            <a:srgbClr val="FF79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5E3270D-0D5A-23CC-6264-216C55B16D47}"/>
              </a:ext>
            </a:extLst>
          </p:cNvPr>
          <p:cNvSpPr/>
          <p:nvPr/>
        </p:nvSpPr>
        <p:spPr>
          <a:xfrm>
            <a:off x="9331351" y="2452039"/>
            <a:ext cx="2701763" cy="1568163"/>
          </a:xfrm>
          <a:prstGeom prst="roundRect">
            <a:avLst>
              <a:gd name="adj" fmla="val 6637"/>
            </a:avLst>
          </a:prstGeom>
          <a:solidFill>
            <a:srgbClr val="F731E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F4C285-A209-E10B-3DB5-B4A294F491D3}"/>
              </a:ext>
            </a:extLst>
          </p:cNvPr>
          <p:cNvSpPr/>
          <p:nvPr/>
        </p:nvSpPr>
        <p:spPr>
          <a:xfrm>
            <a:off x="169724" y="782831"/>
            <a:ext cx="5687438" cy="2344367"/>
          </a:xfrm>
          <a:prstGeom prst="roundRect">
            <a:avLst>
              <a:gd name="adj" fmla="val 6637"/>
            </a:avLst>
          </a:prstGeom>
          <a:solidFill>
            <a:srgbClr val="262728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B04A245-9F2A-6692-0FF6-D4EFCE13FDEB}"/>
              </a:ext>
            </a:extLst>
          </p:cNvPr>
          <p:cNvSpPr/>
          <p:nvPr/>
        </p:nvSpPr>
        <p:spPr>
          <a:xfrm>
            <a:off x="5968266" y="717942"/>
            <a:ext cx="3251981" cy="3302260"/>
          </a:xfrm>
          <a:prstGeom prst="roundRect">
            <a:avLst>
              <a:gd name="adj" fmla="val 6637"/>
            </a:avLst>
          </a:prstGeom>
          <a:solidFill>
            <a:srgbClr val="262728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854ABD-3392-5415-2797-63E0D5F71981}"/>
              </a:ext>
            </a:extLst>
          </p:cNvPr>
          <p:cNvSpPr/>
          <p:nvPr/>
        </p:nvSpPr>
        <p:spPr>
          <a:xfrm>
            <a:off x="386545" y="3067144"/>
            <a:ext cx="5128353" cy="12195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556A80-01B0-094B-CCCB-F2A02E516690}"/>
              </a:ext>
            </a:extLst>
          </p:cNvPr>
          <p:cNvSpPr/>
          <p:nvPr/>
        </p:nvSpPr>
        <p:spPr>
          <a:xfrm>
            <a:off x="4513635" y="3021507"/>
            <a:ext cx="199662" cy="1996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87F8C3-E7A3-88ED-AC51-C43CCF4E3F16}"/>
              </a:ext>
            </a:extLst>
          </p:cNvPr>
          <p:cNvSpPr/>
          <p:nvPr/>
        </p:nvSpPr>
        <p:spPr>
          <a:xfrm>
            <a:off x="1747737" y="3000364"/>
            <a:ext cx="199662" cy="1996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6AD80F-1870-53E6-B571-0381500FFAEF}"/>
              </a:ext>
            </a:extLst>
          </p:cNvPr>
          <p:cNvCxnSpPr/>
          <p:nvPr/>
        </p:nvCxnSpPr>
        <p:spPr>
          <a:xfrm>
            <a:off x="2971753" y="4357396"/>
            <a:ext cx="0" cy="2034073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6772A2-DBD6-D7C6-F321-B51CEF71FB89}"/>
              </a:ext>
            </a:extLst>
          </p:cNvPr>
          <p:cNvCxnSpPr/>
          <p:nvPr/>
        </p:nvCxnSpPr>
        <p:spPr>
          <a:xfrm>
            <a:off x="9011205" y="4319392"/>
            <a:ext cx="0" cy="2110079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9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1E8597-ED92-AE99-3537-FB3FCE98D7B6}"/>
              </a:ext>
            </a:extLst>
          </p:cNvPr>
          <p:cNvSpPr/>
          <p:nvPr/>
        </p:nvSpPr>
        <p:spPr>
          <a:xfrm>
            <a:off x="90487" y="100012"/>
            <a:ext cx="12011025" cy="6657975"/>
          </a:xfrm>
          <a:prstGeom prst="roundRect">
            <a:avLst>
              <a:gd name="adj" fmla="val 2933"/>
            </a:avLst>
          </a:prstGeom>
          <a:solidFill>
            <a:srgbClr val="1E2021">
              <a:alpha val="7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53F32A-839B-C4C9-5286-590B36929E90}"/>
              </a:ext>
            </a:extLst>
          </p:cNvPr>
          <p:cNvSpPr/>
          <p:nvPr/>
        </p:nvSpPr>
        <p:spPr>
          <a:xfrm>
            <a:off x="238125" y="1838224"/>
            <a:ext cx="2863711" cy="4791176"/>
          </a:xfrm>
          <a:prstGeom prst="roundRect">
            <a:avLst>
              <a:gd name="adj" fmla="val 6637"/>
            </a:avLst>
          </a:prstGeom>
          <a:solidFill>
            <a:srgbClr val="1E272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6E33A5-2A43-3ED9-15D7-BB1A0F236133}"/>
              </a:ext>
            </a:extLst>
          </p:cNvPr>
          <p:cNvSpPr/>
          <p:nvPr/>
        </p:nvSpPr>
        <p:spPr>
          <a:xfrm>
            <a:off x="9090165" y="4181476"/>
            <a:ext cx="2863710" cy="2447924"/>
          </a:xfrm>
          <a:prstGeom prst="roundRect">
            <a:avLst>
              <a:gd name="adj" fmla="val 6637"/>
            </a:avLst>
          </a:prstGeom>
          <a:solidFill>
            <a:srgbClr val="1E272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FC40FC1-EAAA-D2D9-02D3-FCEA624C2567}"/>
              </a:ext>
            </a:extLst>
          </p:cNvPr>
          <p:cNvSpPr/>
          <p:nvPr/>
        </p:nvSpPr>
        <p:spPr>
          <a:xfrm>
            <a:off x="238125" y="704020"/>
            <a:ext cx="8658226" cy="935557"/>
          </a:xfrm>
          <a:prstGeom prst="roundRect">
            <a:avLst>
              <a:gd name="adj" fmla="val 6637"/>
            </a:avLst>
          </a:prstGeom>
          <a:solidFill>
            <a:srgbClr val="1E272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DD409E-2625-C4A5-6BDD-D99677E3AB0D}"/>
              </a:ext>
            </a:extLst>
          </p:cNvPr>
          <p:cNvSpPr/>
          <p:nvPr/>
        </p:nvSpPr>
        <p:spPr>
          <a:xfrm>
            <a:off x="9039323" y="648021"/>
            <a:ext cx="2914552" cy="3466677"/>
          </a:xfrm>
          <a:prstGeom prst="roundRect">
            <a:avLst>
              <a:gd name="adj" fmla="val 6637"/>
            </a:avLst>
          </a:prstGeom>
          <a:solidFill>
            <a:srgbClr val="1E272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3A397E-F485-EB55-5874-115AE847BE73}"/>
              </a:ext>
            </a:extLst>
          </p:cNvPr>
          <p:cNvSpPr/>
          <p:nvPr/>
        </p:nvSpPr>
        <p:spPr>
          <a:xfrm>
            <a:off x="3232290" y="1803194"/>
            <a:ext cx="3292336" cy="2587831"/>
          </a:xfrm>
          <a:prstGeom prst="roundRect">
            <a:avLst>
              <a:gd name="adj" fmla="val 6637"/>
            </a:avLst>
          </a:prstGeom>
          <a:solidFill>
            <a:srgbClr val="1E272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8B8557-A4BC-0596-CBDF-E941C7568268}"/>
              </a:ext>
            </a:extLst>
          </p:cNvPr>
          <p:cNvSpPr/>
          <p:nvPr/>
        </p:nvSpPr>
        <p:spPr>
          <a:xfrm>
            <a:off x="6655081" y="1803193"/>
            <a:ext cx="2287448" cy="2587831"/>
          </a:xfrm>
          <a:prstGeom prst="roundRect">
            <a:avLst>
              <a:gd name="adj" fmla="val 6637"/>
            </a:avLst>
          </a:prstGeom>
          <a:solidFill>
            <a:srgbClr val="1E272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8C614F-AFC5-8546-7F74-0946D307633B}"/>
              </a:ext>
            </a:extLst>
          </p:cNvPr>
          <p:cNvSpPr/>
          <p:nvPr/>
        </p:nvSpPr>
        <p:spPr>
          <a:xfrm>
            <a:off x="3244808" y="4476749"/>
            <a:ext cx="5697720" cy="2117619"/>
          </a:xfrm>
          <a:prstGeom prst="roundRect">
            <a:avLst>
              <a:gd name="adj" fmla="val 6637"/>
            </a:avLst>
          </a:prstGeom>
          <a:solidFill>
            <a:srgbClr val="1E272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6FF7F3-11B6-8892-7777-1F6608CECDE9}"/>
              </a:ext>
            </a:extLst>
          </p:cNvPr>
          <p:cNvCxnSpPr/>
          <p:nvPr/>
        </p:nvCxnSpPr>
        <p:spPr>
          <a:xfrm>
            <a:off x="402383" y="1932798"/>
            <a:ext cx="0" cy="4497355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902E01-67BE-E627-8537-01B61B8F9609}"/>
              </a:ext>
            </a:extLst>
          </p:cNvPr>
          <p:cNvCxnSpPr>
            <a:cxnSpLocks/>
          </p:cNvCxnSpPr>
          <p:nvPr/>
        </p:nvCxnSpPr>
        <p:spPr>
          <a:xfrm>
            <a:off x="9193958" y="848430"/>
            <a:ext cx="0" cy="305682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7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1E8597-ED92-AE99-3537-FB3FCE98D7B6}"/>
              </a:ext>
            </a:extLst>
          </p:cNvPr>
          <p:cNvSpPr/>
          <p:nvPr/>
        </p:nvSpPr>
        <p:spPr>
          <a:xfrm>
            <a:off x="90488" y="100013"/>
            <a:ext cx="12011025" cy="6657975"/>
          </a:xfrm>
          <a:prstGeom prst="roundRect">
            <a:avLst>
              <a:gd name="adj" fmla="val 2933"/>
            </a:avLst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53F32A-839B-C4C9-5286-590B36929E90}"/>
              </a:ext>
            </a:extLst>
          </p:cNvPr>
          <p:cNvSpPr/>
          <p:nvPr/>
        </p:nvSpPr>
        <p:spPr>
          <a:xfrm>
            <a:off x="266959" y="1803192"/>
            <a:ext cx="2863711" cy="4791176"/>
          </a:xfrm>
          <a:prstGeom prst="roundRect">
            <a:avLst>
              <a:gd name="adj" fmla="val 6637"/>
            </a:avLst>
          </a:prstGeom>
          <a:solidFill>
            <a:srgbClr val="262728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6E33A5-2A43-3ED9-15D7-BB1A0F236133}"/>
              </a:ext>
            </a:extLst>
          </p:cNvPr>
          <p:cNvSpPr/>
          <p:nvPr/>
        </p:nvSpPr>
        <p:spPr>
          <a:xfrm>
            <a:off x="9090165" y="4181476"/>
            <a:ext cx="2863710" cy="2447924"/>
          </a:xfrm>
          <a:prstGeom prst="roundRect">
            <a:avLst>
              <a:gd name="adj" fmla="val 6637"/>
            </a:avLst>
          </a:prstGeom>
          <a:solidFill>
            <a:srgbClr val="262728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FC40FC1-EAAA-D2D9-02D3-FCEA624C2567}"/>
              </a:ext>
            </a:extLst>
          </p:cNvPr>
          <p:cNvSpPr/>
          <p:nvPr/>
        </p:nvSpPr>
        <p:spPr>
          <a:xfrm>
            <a:off x="238125" y="704020"/>
            <a:ext cx="8658226" cy="935557"/>
          </a:xfrm>
          <a:prstGeom prst="roundRect">
            <a:avLst>
              <a:gd name="adj" fmla="val 6637"/>
            </a:avLst>
          </a:prstGeom>
          <a:solidFill>
            <a:srgbClr val="262728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DD409E-2625-C4A5-6BDD-D99677E3AB0D}"/>
              </a:ext>
            </a:extLst>
          </p:cNvPr>
          <p:cNvSpPr/>
          <p:nvPr/>
        </p:nvSpPr>
        <p:spPr>
          <a:xfrm>
            <a:off x="9039323" y="648021"/>
            <a:ext cx="2914552" cy="3466677"/>
          </a:xfrm>
          <a:prstGeom prst="roundRect">
            <a:avLst>
              <a:gd name="adj" fmla="val 6637"/>
            </a:avLst>
          </a:prstGeom>
          <a:solidFill>
            <a:srgbClr val="262728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3A397E-F485-EB55-5874-115AE847BE73}"/>
              </a:ext>
            </a:extLst>
          </p:cNvPr>
          <p:cNvSpPr/>
          <p:nvPr/>
        </p:nvSpPr>
        <p:spPr>
          <a:xfrm>
            <a:off x="3232290" y="1803194"/>
            <a:ext cx="3292336" cy="2587831"/>
          </a:xfrm>
          <a:prstGeom prst="roundRect">
            <a:avLst>
              <a:gd name="adj" fmla="val 6637"/>
            </a:avLst>
          </a:prstGeom>
          <a:solidFill>
            <a:srgbClr val="262728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8B8557-A4BC-0596-CBDF-E941C7568268}"/>
              </a:ext>
            </a:extLst>
          </p:cNvPr>
          <p:cNvSpPr/>
          <p:nvPr/>
        </p:nvSpPr>
        <p:spPr>
          <a:xfrm>
            <a:off x="6655081" y="1803193"/>
            <a:ext cx="2287448" cy="2587831"/>
          </a:xfrm>
          <a:prstGeom prst="roundRect">
            <a:avLst>
              <a:gd name="adj" fmla="val 6637"/>
            </a:avLst>
          </a:prstGeom>
          <a:solidFill>
            <a:srgbClr val="262728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8C614F-AFC5-8546-7F74-0946D307633B}"/>
              </a:ext>
            </a:extLst>
          </p:cNvPr>
          <p:cNvSpPr/>
          <p:nvPr/>
        </p:nvSpPr>
        <p:spPr>
          <a:xfrm>
            <a:off x="3244808" y="4476749"/>
            <a:ext cx="5697720" cy="2117619"/>
          </a:xfrm>
          <a:prstGeom prst="roundRect">
            <a:avLst>
              <a:gd name="adj" fmla="val 6637"/>
            </a:avLst>
          </a:prstGeom>
          <a:solidFill>
            <a:srgbClr val="262728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0AEFE9-3900-82FE-3467-4E77F60BD59C}"/>
              </a:ext>
            </a:extLst>
          </p:cNvPr>
          <p:cNvCxnSpPr/>
          <p:nvPr/>
        </p:nvCxnSpPr>
        <p:spPr>
          <a:xfrm>
            <a:off x="402383" y="1932798"/>
            <a:ext cx="0" cy="4497355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EE3E12-77EC-8536-5E01-21CD6A535B88}"/>
              </a:ext>
            </a:extLst>
          </p:cNvPr>
          <p:cNvCxnSpPr>
            <a:cxnSpLocks/>
          </p:cNvCxnSpPr>
          <p:nvPr/>
        </p:nvCxnSpPr>
        <p:spPr>
          <a:xfrm>
            <a:off x="9193958" y="848430"/>
            <a:ext cx="0" cy="305682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04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Chauhan</dc:creator>
  <cp:lastModifiedBy>Vikrant Chauhan</cp:lastModifiedBy>
  <cp:revision>5</cp:revision>
  <dcterms:created xsi:type="dcterms:W3CDTF">2024-05-09T18:29:05Z</dcterms:created>
  <dcterms:modified xsi:type="dcterms:W3CDTF">2024-05-13T06:35:00Z</dcterms:modified>
</cp:coreProperties>
</file>