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9" r:id="rId7"/>
    <p:sldId id="268" r:id="rId8"/>
    <p:sldId id="267" r:id="rId9"/>
    <p:sldId id="261" r:id="rId10"/>
    <p:sldId id="260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20.1.2024.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FlipMemo</a:t>
            </a:r>
            <a:br>
              <a:rPr lang="en-US" dirty="0"/>
            </a:br>
            <a:r>
              <a:rPr lang="en-US" dirty="0"/>
              <a:t>MISIJA-V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Ovaj projekt pružio je članovima projektnog tima upoznavanje s tehnologijama kao što su Git, LaTeX i radnim okvirima i knjižnicama kao što su Spring i React. </a:t>
            </a:r>
            <a:endParaRPr lang="en-GB" sz="2000" dirty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 U prvoj fazi naglasak je bio na oblikovanju sustava i implementaciji generičkih funkcionalnosti. Oblikovanje sustava uključivalo je izlučivanje zahtjeva, izradu brojnih UML dijagrama i oblikovanje arhitekture sustava. Implementacija generičkih aktivnosti uključivala je izradu početne stranice, spajanje sustava u cjelinu i sl. 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U drugoj fazi naglasak je bio na implementaciji prethodno oblikovanog suatava. I u ovoj fazi se radilo na dokumentaciji pa je tako izrađeno nekoliko UML dijagrama. U ovoj fazi cilj je bio završetak projekta u cijelosti što znači kako su se u ovoj fazi trebale implementirati sve naprednije funkcionalnosti sustava.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</a:t>
            </a:r>
            <a:r>
              <a:rPr lang="hr-HR" dirty="0"/>
              <a:t>ojekt je bio mogućnost za sve članove time upoznati se s radom u timu na ozbiljnijem grupnom projektu.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1DA9EB-30A5-2F2F-5B0C-5830F7AE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413"/>
            <a:ext cx="7886700" cy="4930775"/>
          </a:xfrm>
        </p:spPr>
        <p:txBody>
          <a:bodyPr>
            <a:normAutofit/>
          </a:bodyPr>
          <a:lstStyle/>
          <a:p>
            <a:r>
              <a:rPr lang="en-GB" sz="2400" dirty="0" err="1"/>
              <a:t>Vinko</a:t>
            </a:r>
            <a:r>
              <a:rPr lang="en-GB" sz="2400" dirty="0"/>
              <a:t> </a:t>
            </a:r>
            <a:r>
              <a:rPr lang="hr-BA" sz="2400" dirty="0"/>
              <a:t>Đurić – vinko.duric</a:t>
            </a:r>
            <a:r>
              <a:rPr lang="en-GB" sz="2400" dirty="0"/>
              <a:t>@</a:t>
            </a:r>
            <a:r>
              <a:rPr lang="hr-BA" sz="2400" dirty="0"/>
              <a:t>fer.hr</a:t>
            </a:r>
          </a:p>
          <a:p>
            <a:r>
              <a:rPr lang="hr-BA" sz="2400" dirty="0"/>
              <a:t>Josip Balatinec – </a:t>
            </a:r>
            <a:r>
              <a:rPr lang="en-GB" sz="2400" dirty="0"/>
              <a:t>josip.balatinec@fer.hr</a:t>
            </a:r>
            <a:endParaRPr lang="hr-BA" sz="2400" dirty="0"/>
          </a:p>
          <a:p>
            <a:r>
              <a:rPr lang="hr-BA" sz="2400" dirty="0"/>
              <a:t>Ivan Cvrk –</a:t>
            </a:r>
            <a:r>
              <a:rPr lang="en-GB" sz="2400" dirty="0"/>
              <a:t> ivan.cvrk@fer.hr</a:t>
            </a:r>
          </a:p>
          <a:p>
            <a:r>
              <a:rPr lang="hr-BA" sz="2400" dirty="0"/>
              <a:t>Stella Kiš –</a:t>
            </a:r>
            <a:r>
              <a:rPr lang="en-GB" sz="2400" dirty="0"/>
              <a:t>stella.kis@fer.hr</a:t>
            </a:r>
          </a:p>
          <a:p>
            <a:r>
              <a:rPr lang="hr-BA" sz="2400" dirty="0"/>
              <a:t>Anđelko Kućar – </a:t>
            </a:r>
            <a:r>
              <a:rPr lang="en-GB" sz="2400" dirty="0"/>
              <a:t>andelko.kucar@fer.hr</a:t>
            </a:r>
            <a:endParaRPr lang="hr-BA" sz="2400" dirty="0"/>
          </a:p>
          <a:p>
            <a:r>
              <a:rPr lang="hr-BA" sz="2400" dirty="0"/>
              <a:t>Ivan Žagar – </a:t>
            </a:r>
            <a:r>
              <a:rPr lang="en-GB" sz="2400" dirty="0"/>
              <a:t>ivan.zagar@fer.hr</a:t>
            </a:r>
            <a:endParaRPr lang="hr-BA" sz="2400" dirty="0"/>
          </a:p>
          <a:p>
            <a:r>
              <a:rPr lang="hr-BA" sz="2400" dirty="0"/>
              <a:t>Marina Štambuk – </a:t>
            </a:r>
            <a:r>
              <a:rPr lang="en-GB" sz="2400" dirty="0"/>
              <a:t>marina.stambuk@fer.hr</a:t>
            </a:r>
            <a:endParaRPr lang="hr-BA" sz="2400" dirty="0"/>
          </a:p>
          <a:p>
            <a:endParaRPr lang="hr-BA" sz="2400" dirty="0"/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Vinko</a:t>
            </a:r>
            <a:r>
              <a:rPr lang="en-GB" sz="2400" dirty="0"/>
              <a:t> </a:t>
            </a:r>
            <a:r>
              <a:rPr lang="hr-BA" sz="2400" dirty="0"/>
              <a:t>Đurić – izrada projektne dokumentacije i vođenje tima</a:t>
            </a:r>
          </a:p>
          <a:p>
            <a:r>
              <a:rPr lang="hr-BA" sz="2400" dirty="0"/>
              <a:t>Josip Balatinec – dokumentacija i backend</a:t>
            </a:r>
          </a:p>
          <a:p>
            <a:r>
              <a:rPr lang="hr-BA" sz="2400" dirty="0"/>
              <a:t>Ivan Cvrk – frontend, backend i deploy aplikacije</a:t>
            </a:r>
          </a:p>
          <a:p>
            <a:r>
              <a:rPr lang="hr-BA" sz="2400" dirty="0"/>
              <a:t>Stella Kiš – dokumentacija, frontend i dizajn</a:t>
            </a:r>
          </a:p>
          <a:p>
            <a:r>
              <a:rPr lang="hr-BA" sz="2400" dirty="0"/>
              <a:t>Anđelko Kućar – backend</a:t>
            </a:r>
          </a:p>
          <a:p>
            <a:r>
              <a:rPr lang="hr-BA" sz="2400" dirty="0"/>
              <a:t>Ivan Žagar – frontend i dokumentacija</a:t>
            </a:r>
          </a:p>
          <a:p>
            <a:r>
              <a:rPr lang="hr-BA" sz="2400" dirty="0"/>
              <a:t>Marina Štambuk - </a:t>
            </a:r>
          </a:p>
          <a:p>
            <a:endParaRPr lang="hr-BA" sz="2400" dirty="0"/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 err="1"/>
              <a:t>Cilj</a:t>
            </a:r>
            <a:r>
              <a:rPr lang="en-GB" sz="2400" dirty="0"/>
              <a:t> </a:t>
            </a:r>
            <a:r>
              <a:rPr lang="en-GB" sz="2400" dirty="0" err="1"/>
              <a:t>ovog</a:t>
            </a:r>
            <a:r>
              <a:rPr lang="en-GB" sz="2400" dirty="0"/>
              <a:t> </a:t>
            </a:r>
            <a:r>
              <a:rPr lang="en-GB" sz="2400" dirty="0" err="1"/>
              <a:t>projekta</a:t>
            </a:r>
            <a:r>
              <a:rPr lang="en-GB" sz="2400" dirty="0"/>
              <a:t> je </a:t>
            </a:r>
            <a:r>
              <a:rPr lang="en-GB" sz="2400" dirty="0" err="1"/>
              <a:t>razviti</a:t>
            </a:r>
            <a:r>
              <a:rPr lang="en-GB" sz="2400" dirty="0"/>
              <a:t> web </a:t>
            </a:r>
            <a:r>
              <a:rPr lang="en-GB" sz="2400" dirty="0" err="1"/>
              <a:t>aplikaciju</a:t>
            </a:r>
            <a:r>
              <a:rPr lang="en-GB" sz="2400" dirty="0"/>
              <a:t> pod </a:t>
            </a:r>
            <a:r>
              <a:rPr lang="en-GB" sz="2400" dirty="0" err="1"/>
              <a:t>nazivom</a:t>
            </a:r>
            <a:r>
              <a:rPr lang="en-GB" sz="2400" dirty="0"/>
              <a:t> ”</a:t>
            </a:r>
            <a:r>
              <a:rPr lang="en-GB" sz="2400" dirty="0" err="1"/>
              <a:t>FlipMemo</a:t>
            </a:r>
            <a:r>
              <a:rPr lang="en-GB" sz="2400" dirty="0"/>
              <a:t>” za u</a:t>
            </a:r>
            <a:r>
              <a:rPr lang="hr-BA" sz="2400" dirty="0"/>
              <a:t>č</a:t>
            </a:r>
            <a:r>
              <a:rPr lang="en-GB" sz="2400" dirty="0" err="1"/>
              <a:t>enje</a:t>
            </a:r>
            <a:r>
              <a:rPr lang="en-GB" sz="2400" dirty="0"/>
              <a:t> </a:t>
            </a:r>
            <a:r>
              <a:rPr lang="en-GB" sz="2400" dirty="0" err="1"/>
              <a:t>stranog</a:t>
            </a:r>
            <a:r>
              <a:rPr lang="en-GB" sz="2400" dirty="0"/>
              <a:t> </a:t>
            </a:r>
            <a:r>
              <a:rPr lang="en-GB" sz="2400" dirty="0" err="1"/>
              <a:t>jezika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osnovu</a:t>
            </a:r>
            <a:r>
              <a:rPr lang="en-GB" sz="2400" dirty="0"/>
              <a:t> </a:t>
            </a:r>
            <a:r>
              <a:rPr lang="en-GB" sz="2400" dirty="0" err="1"/>
              <a:t>ponavljanja</a:t>
            </a:r>
            <a:r>
              <a:rPr lang="en-GB" sz="2400" dirty="0"/>
              <a:t> s </a:t>
            </a:r>
            <a:r>
              <a:rPr lang="en-GB" sz="2400" dirty="0" err="1"/>
              <a:t>odmakom</a:t>
            </a:r>
            <a:r>
              <a:rPr lang="en-GB" sz="2400" dirty="0"/>
              <a:t> (</a:t>
            </a:r>
            <a:r>
              <a:rPr lang="en-GB" sz="2400" dirty="0" err="1"/>
              <a:t>eng.</a:t>
            </a:r>
            <a:r>
              <a:rPr lang="en-GB" sz="2400" dirty="0"/>
              <a:t> spaced repetition). </a:t>
            </a:r>
            <a:r>
              <a:rPr lang="en-GB" sz="2400" dirty="0" err="1"/>
              <a:t>Samo</a:t>
            </a:r>
            <a:r>
              <a:rPr lang="en-GB" sz="2400" dirty="0"/>
              <a:t> u</a:t>
            </a:r>
            <a:r>
              <a:rPr lang="hr-BA" sz="2400" dirty="0"/>
              <a:t>č</a:t>
            </a:r>
            <a:r>
              <a:rPr lang="en-GB" sz="2400" dirty="0" err="1"/>
              <a:t>enje</a:t>
            </a:r>
            <a:r>
              <a:rPr lang="en-GB" sz="2400" dirty="0"/>
              <a:t> </a:t>
            </a:r>
            <a:r>
              <a:rPr lang="en-GB" sz="2400" dirty="0" err="1"/>
              <a:t>novih</a:t>
            </a:r>
            <a:r>
              <a:rPr lang="en-GB" sz="2400" dirty="0"/>
              <a:t> </a:t>
            </a:r>
            <a:r>
              <a:rPr lang="en-GB" sz="2400" dirty="0" err="1"/>
              <a:t>rije</a:t>
            </a:r>
            <a:r>
              <a:rPr lang="hr-BA" sz="2400" dirty="0"/>
              <a:t>č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provodi</a:t>
            </a:r>
            <a:r>
              <a:rPr lang="en-GB" sz="2400" dirty="0"/>
              <a:t> se </a:t>
            </a:r>
            <a:r>
              <a:rPr lang="en-GB" sz="2400" dirty="0" err="1"/>
              <a:t>postavljanjem</a:t>
            </a:r>
            <a:r>
              <a:rPr lang="en-GB" sz="2400" dirty="0"/>
              <a:t> </a:t>
            </a:r>
            <a:r>
              <a:rPr lang="en-GB" sz="2400" dirty="0" err="1"/>
              <a:t>serije</a:t>
            </a:r>
            <a:r>
              <a:rPr lang="en-GB" sz="2400" dirty="0"/>
              <a:t> </a:t>
            </a:r>
            <a:r>
              <a:rPr lang="en-GB" sz="2400" dirty="0" err="1"/>
              <a:t>pitanja</a:t>
            </a:r>
            <a:r>
              <a:rPr lang="en-GB" sz="2400" dirty="0"/>
              <a:t> o </a:t>
            </a:r>
            <a:r>
              <a:rPr lang="en-GB" sz="2400" dirty="0" err="1"/>
              <a:t>rije</a:t>
            </a:r>
            <a:r>
              <a:rPr lang="hr-BA" sz="2400" dirty="0"/>
              <a:t>č</a:t>
            </a:r>
            <a:r>
              <a:rPr lang="en-GB" sz="2400" dirty="0" err="1"/>
              <a:t>ima</a:t>
            </a:r>
            <a:r>
              <a:rPr lang="en-GB" sz="2400" dirty="0"/>
              <a:t> </a:t>
            </a:r>
            <a:r>
              <a:rPr lang="en-GB" sz="2400" dirty="0" err="1"/>
              <a:t>iz</a:t>
            </a:r>
            <a:r>
              <a:rPr lang="en-GB" sz="2400" dirty="0"/>
              <a:t> </a:t>
            </a:r>
            <a:r>
              <a:rPr lang="en-GB" sz="2400" dirty="0" err="1"/>
              <a:t>prije</a:t>
            </a:r>
            <a:r>
              <a:rPr lang="en-GB" sz="2400" dirty="0"/>
              <a:t> </a:t>
            </a:r>
            <a:r>
              <a:rPr lang="en-GB" sz="2400" dirty="0" err="1"/>
              <a:t>definirane</a:t>
            </a:r>
            <a:r>
              <a:rPr lang="en-GB" sz="2400" dirty="0"/>
              <a:t> </a:t>
            </a:r>
            <a:r>
              <a:rPr lang="en-GB" sz="2400" dirty="0" err="1"/>
              <a:t>baze</a:t>
            </a:r>
            <a:r>
              <a:rPr lang="en-GB" sz="2400" dirty="0"/>
              <a:t> </a:t>
            </a:r>
            <a:r>
              <a:rPr lang="en-GB" sz="2400" dirty="0" err="1"/>
              <a:t>rije</a:t>
            </a:r>
            <a:r>
              <a:rPr lang="hr-BA" sz="2400" dirty="0"/>
              <a:t>č</a:t>
            </a:r>
            <a:r>
              <a:rPr lang="en-GB" sz="2400" dirty="0" err="1"/>
              <a:t>i</a:t>
            </a:r>
            <a:r>
              <a:rPr lang="en-GB" sz="2400" dirty="0"/>
              <a:t>.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Od postojećih aplikacija koje imaju slična rješenja kao ”FlipMemo” izdvojili bi Anki i Duolingo</a:t>
            </a:r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 (1 slajd)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glavne</a:t>
            </a:r>
            <a:r>
              <a:rPr lang="en-US" sz="2000" dirty="0"/>
              <a:t> </a:t>
            </a:r>
            <a:r>
              <a:rPr lang="en-US" sz="2000" dirty="0" err="1"/>
              <a:t>aktore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UML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C4437-3F12-77ED-143A-C0354393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1" y="0"/>
            <a:ext cx="768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BAC3B7-DB00-C009-3CFA-AE7F71D5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Rezervirano mjesto sadržaja 5" descr="Slika na kojoj se prikazuje tekst, dijagram, crta, krug&#10;&#10;Opis je automatski generiran">
            <a:extLst>
              <a:ext uri="{FF2B5EF4-FFF2-40B4-BE49-F238E27FC236}">
                <a16:creationId xmlns:a16="http://schemas.microsoft.com/office/drawing/2014/main" id="{503787E3-301A-B5BF-A2E6-25F44E8A0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3" y="1136343"/>
            <a:ext cx="7725014" cy="5251990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778589D-1329-B9FF-F26A-29F40AEC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951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52C477-E50A-99E1-F56D-DCA2466C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Rezervirano mjesto sadržaja 5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21A6CD0A-4E86-D28F-2543-B536E3878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15" y="326805"/>
            <a:ext cx="6792440" cy="6531193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5F0D37D-898D-B9E2-0A99-53AA7AAD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746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387C-8718-2C49-1AE3-0C9B1F57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Ostali</a:t>
            </a:r>
            <a:r>
              <a:rPr lang="en-GB" dirty="0"/>
              <a:t> </a:t>
            </a:r>
            <a:r>
              <a:rPr lang="en-GB" dirty="0" err="1"/>
              <a:t>zahtjevi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98FF-BD7F-61C3-247B-E9B879F5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podr</a:t>
            </a:r>
            <a:r>
              <a:rPr lang="hr-BA" dirty="0"/>
              <a:t>ž</a:t>
            </a:r>
            <a:r>
              <a:rPr lang="en-GB" dirty="0" err="1"/>
              <a:t>avati</a:t>
            </a:r>
            <a:r>
              <a:rPr lang="en-GB" dirty="0"/>
              <a:t> </a:t>
            </a:r>
            <a:r>
              <a:rPr lang="en-GB" dirty="0" err="1"/>
              <a:t>hrvatski</a:t>
            </a:r>
            <a:r>
              <a:rPr lang="en-GB" dirty="0"/>
              <a:t> </a:t>
            </a:r>
            <a:r>
              <a:rPr lang="en-GB" dirty="0" err="1"/>
              <a:t>jezik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 2.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ostvariti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web-</a:t>
            </a:r>
            <a:r>
              <a:rPr lang="en-GB" dirty="0" err="1"/>
              <a:t>aplikaciju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3.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koristiti</a:t>
            </a:r>
            <a:r>
              <a:rPr lang="en-GB" dirty="0"/>
              <a:t> </a:t>
            </a:r>
            <a:r>
              <a:rPr lang="en-GB" dirty="0" err="1"/>
              <a:t>vanjski</a:t>
            </a:r>
            <a:r>
              <a:rPr lang="en-GB" dirty="0"/>
              <a:t> API za </a:t>
            </a:r>
            <a:r>
              <a:rPr lang="en-GB" dirty="0" err="1"/>
              <a:t>dohva</a:t>
            </a:r>
            <a:r>
              <a:rPr lang="hr-BA" dirty="0"/>
              <a:t>ć</a:t>
            </a:r>
            <a:r>
              <a:rPr lang="en-GB" dirty="0" err="1"/>
              <a:t>anje</a:t>
            </a:r>
            <a:r>
              <a:rPr lang="en-GB" dirty="0"/>
              <a:t> </a:t>
            </a:r>
            <a:r>
              <a:rPr lang="en-GB" dirty="0" err="1"/>
              <a:t>prijedloga</a:t>
            </a:r>
            <a:r>
              <a:rPr lang="en-GB" dirty="0"/>
              <a:t> </a:t>
            </a:r>
            <a:r>
              <a:rPr lang="en-GB" dirty="0" err="1"/>
              <a:t>rije</a:t>
            </a:r>
            <a:r>
              <a:rPr lang="hr-BA" dirty="0"/>
              <a:t>č</a:t>
            </a:r>
            <a:r>
              <a:rPr lang="en-GB" dirty="0" err="1"/>
              <a:t>i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4. </a:t>
            </a:r>
            <a:r>
              <a:rPr lang="en-GB" dirty="0" err="1"/>
              <a:t>Sustavu</a:t>
            </a:r>
            <a:r>
              <a:rPr lang="en-GB" dirty="0"/>
              <a:t> se </a:t>
            </a:r>
            <a:r>
              <a:rPr lang="en-GB" dirty="0" err="1"/>
              <a:t>pristupa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kori</a:t>
            </a:r>
            <a:r>
              <a:rPr lang="hr-BA" dirty="0"/>
              <a:t>š</a:t>
            </a:r>
            <a:r>
              <a:rPr lang="en-GB" dirty="0" err="1"/>
              <a:t>tenje</a:t>
            </a:r>
            <a:r>
              <a:rPr lang="en-GB" dirty="0"/>
              <a:t> </a:t>
            </a:r>
            <a:r>
              <a:rPr lang="en-GB" dirty="0" err="1"/>
              <a:t>protokola</a:t>
            </a:r>
            <a:r>
              <a:rPr lang="en-GB" dirty="0"/>
              <a:t> HTTPS </a:t>
            </a:r>
            <a:endParaRPr lang="hr-BA" dirty="0"/>
          </a:p>
          <a:p>
            <a:r>
              <a:rPr lang="en-GB" dirty="0"/>
              <a:t> 5.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ostvariti</a:t>
            </a:r>
            <a:r>
              <a:rPr lang="en-GB" dirty="0"/>
              <a:t> </a:t>
            </a:r>
            <a:r>
              <a:rPr lang="en-GB" dirty="0" err="1"/>
              <a:t>pomo</a:t>
            </a:r>
            <a:r>
              <a:rPr lang="hr-BA" dirty="0"/>
              <a:t>ć</a:t>
            </a:r>
            <a:r>
              <a:rPr lang="en-GB" dirty="0"/>
              <a:t>u </a:t>
            </a:r>
            <a:r>
              <a:rPr lang="en-GB" dirty="0" err="1"/>
              <a:t>objektno</a:t>
            </a:r>
            <a:r>
              <a:rPr lang="en-GB" dirty="0"/>
              <a:t> </a:t>
            </a:r>
            <a:r>
              <a:rPr lang="en-GB" dirty="0" err="1"/>
              <a:t>orijentiranog</a:t>
            </a:r>
            <a:r>
              <a:rPr lang="en-GB" dirty="0"/>
              <a:t> </a:t>
            </a:r>
            <a:r>
              <a:rPr lang="en-GB" dirty="0" err="1"/>
              <a:t>jezika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 6.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lozinke</a:t>
            </a:r>
            <a:r>
              <a:rPr lang="en-GB" dirty="0"/>
              <a:t> u </a:t>
            </a:r>
            <a:r>
              <a:rPr lang="en-GB" dirty="0" err="1"/>
              <a:t>sustavu</a:t>
            </a:r>
            <a:r>
              <a:rPr lang="en-GB" dirty="0"/>
              <a:t> </a:t>
            </a:r>
            <a:r>
              <a:rPr lang="en-GB" dirty="0" err="1"/>
              <a:t>trebaju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kriptirane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/>
              <a:t>osiguravanja</a:t>
            </a:r>
            <a:r>
              <a:rPr lang="en-GB" dirty="0"/>
              <a:t> </a:t>
            </a:r>
            <a:r>
              <a:rPr lang="en-GB" dirty="0" err="1"/>
              <a:t>sigurnosti</a:t>
            </a:r>
            <a:r>
              <a:rPr lang="en-GB" dirty="0"/>
              <a:t> </a:t>
            </a:r>
            <a:r>
              <a:rPr lang="en-GB" dirty="0" err="1"/>
              <a:t>korisnickih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hr-BA" dirty="0"/>
              <a:t>č</a:t>
            </a:r>
            <a:r>
              <a:rPr lang="en-GB" dirty="0" err="1"/>
              <a:t>una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7.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ostvariti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jednostavan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intuitivan</a:t>
            </a:r>
            <a:r>
              <a:rPr lang="en-GB" dirty="0"/>
              <a:t> za </a:t>
            </a:r>
            <a:r>
              <a:rPr lang="en-GB" dirty="0" err="1"/>
              <a:t>koristenje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 8.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mo</a:t>
            </a:r>
            <a:r>
              <a:rPr lang="hr-BA" dirty="0"/>
              <a:t>ć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pru</a:t>
            </a:r>
            <a:r>
              <a:rPr lang="hr-BA" dirty="0"/>
              <a:t>ž</a:t>
            </a:r>
            <a:r>
              <a:rPr lang="en-GB" dirty="0" err="1"/>
              <a:t>ati</a:t>
            </a:r>
            <a:r>
              <a:rPr lang="en-GB" dirty="0"/>
              <a:t> </a:t>
            </a:r>
            <a:r>
              <a:rPr lang="en-GB" dirty="0" err="1"/>
              <a:t>uslugu</a:t>
            </a:r>
            <a:r>
              <a:rPr lang="en-GB" dirty="0"/>
              <a:t> za vi</a:t>
            </a:r>
            <a:r>
              <a:rPr lang="hr-BA" dirty="0"/>
              <a:t>š</a:t>
            </a:r>
            <a:r>
              <a:rPr lang="en-GB" dirty="0"/>
              <a:t>e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istovremeno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3AFAB-D5C7-6AF1-71CF-C41FAB96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617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8" name="Rezervirano mjesto sadržaja 7" descr="Slika na kojoj se prikazuje dijagram, tekst, Plan, Trokut&#10;&#10;Opis je automatski generiran">
            <a:extLst>
              <a:ext uri="{FF2B5EF4-FFF2-40B4-BE49-F238E27FC236}">
                <a16:creationId xmlns:a16="http://schemas.microsoft.com/office/drawing/2014/main" id="{2F4BCCB6-2F4F-019F-79E9-96835BAA4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7" y="201919"/>
            <a:ext cx="6187288" cy="6624389"/>
          </a:xfr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1226</TotalTime>
  <Words>507</Words>
  <Application>Microsoft Office PowerPoint</Application>
  <PresentationFormat>Prikaz na zaslonu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FlipMemo MISIJA-V</vt:lpstr>
      <vt:lpstr>Sadržaj</vt:lpstr>
      <vt:lpstr>Članovi tima</vt:lpstr>
      <vt:lpstr>Opis zadatka</vt:lpstr>
      <vt:lpstr>Pregled zahtjeva</vt:lpstr>
      <vt:lpstr>PowerPoint prezentacija</vt:lpstr>
      <vt:lpstr>PowerPoint prezentacija</vt:lpstr>
      <vt:lpstr>Ostali zahtjevi</vt:lpstr>
      <vt:lpstr>PowerPoint prezentacija</vt:lpstr>
      <vt:lpstr>Korišteni alati i tehnologije</vt:lpstr>
      <vt:lpstr>Organizacija rada</vt:lpstr>
      <vt:lpstr>Naučene lekcije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Vinko Đurić</cp:lastModifiedBy>
  <cp:revision>30</cp:revision>
  <dcterms:created xsi:type="dcterms:W3CDTF">2016-01-18T13:10:52Z</dcterms:created>
  <dcterms:modified xsi:type="dcterms:W3CDTF">2024-01-20T22:20:49Z</dcterms:modified>
</cp:coreProperties>
</file>