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69" r:id="rId2"/>
    <p:sldId id="258" r:id="rId3"/>
    <p:sldId id="265" r:id="rId4"/>
    <p:sldId id="268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708C2-D0C5-402C-A8FD-F3CA6BADB358}" v="2" dt="2022-09-15T03:13:0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ku Patel" userId="1e61e575b7aa8455" providerId="LiveId" clId="{947708C2-D0C5-402C-A8FD-F3CA6BADB358}"/>
    <pc:docChg chg="custSel modSld">
      <pc:chgData name="Vinku Patel" userId="1e61e575b7aa8455" providerId="LiveId" clId="{947708C2-D0C5-402C-A8FD-F3CA6BADB358}" dt="2022-09-16T21:12:49.448" v="56" actId="1076"/>
      <pc:docMkLst>
        <pc:docMk/>
      </pc:docMkLst>
      <pc:sldChg chg="modSp mod">
        <pc:chgData name="Vinku Patel" userId="1e61e575b7aa8455" providerId="LiveId" clId="{947708C2-D0C5-402C-A8FD-F3CA6BADB358}" dt="2022-09-16T21:12:49.448" v="56" actId="1076"/>
        <pc:sldMkLst>
          <pc:docMk/>
          <pc:sldMk cId="1724113639" sldId="265"/>
        </pc:sldMkLst>
        <pc:spChg chg="mod">
          <ac:chgData name="Vinku Patel" userId="1e61e575b7aa8455" providerId="LiveId" clId="{947708C2-D0C5-402C-A8FD-F3CA6BADB358}" dt="2022-09-16T21:12:49.448" v="56" actId="1076"/>
          <ac:spMkLst>
            <pc:docMk/>
            <pc:sldMk cId="1724113639" sldId="265"/>
            <ac:spMk id="4" creationId="{98A464CB-319F-ECED-61B9-8FF0DE73D65F}"/>
          </ac:spMkLst>
        </pc:spChg>
      </pc:sldChg>
      <pc:sldChg chg="addSp delSp modSp mod">
        <pc:chgData name="Vinku Patel" userId="1e61e575b7aa8455" providerId="LiveId" clId="{947708C2-D0C5-402C-A8FD-F3CA6BADB358}" dt="2022-09-15T03:13:18.264" v="54" actId="1076"/>
        <pc:sldMkLst>
          <pc:docMk/>
          <pc:sldMk cId="4270278423" sldId="266"/>
        </pc:sldMkLst>
        <pc:spChg chg="add mod">
          <ac:chgData name="Vinku Patel" userId="1e61e575b7aa8455" providerId="LiveId" clId="{947708C2-D0C5-402C-A8FD-F3CA6BADB358}" dt="2022-09-15T03:13:18.264" v="54" actId="1076"/>
          <ac:spMkLst>
            <pc:docMk/>
            <pc:sldMk cId="4270278423" sldId="266"/>
            <ac:spMk id="2" creationId="{E8C9BBF3-F69D-54DE-69A9-4094DE2A1DE8}"/>
          </ac:spMkLst>
        </pc:spChg>
        <pc:spChg chg="mod">
          <ac:chgData name="Vinku Patel" userId="1e61e575b7aa8455" providerId="LiveId" clId="{947708C2-D0C5-402C-A8FD-F3CA6BADB358}" dt="2022-08-31T08:24:07.997" v="43" actId="14100"/>
          <ac:spMkLst>
            <pc:docMk/>
            <pc:sldMk cId="4270278423" sldId="266"/>
            <ac:spMk id="30" creationId="{5A79C289-0EE8-14C4-24F3-D76A4F6139DC}"/>
          </ac:spMkLst>
        </pc:spChg>
        <pc:spChg chg="mod">
          <ac:chgData name="Vinku Patel" userId="1e61e575b7aa8455" providerId="LiveId" clId="{947708C2-D0C5-402C-A8FD-F3CA6BADB358}" dt="2022-08-31T08:23:59.047" v="41" actId="14100"/>
          <ac:spMkLst>
            <pc:docMk/>
            <pc:sldMk cId="4270278423" sldId="266"/>
            <ac:spMk id="48" creationId="{23107BF5-8C96-9336-5A80-3DADD9102B8C}"/>
          </ac:spMkLst>
        </pc:spChg>
        <pc:spChg chg="mod">
          <ac:chgData name="Vinku Patel" userId="1e61e575b7aa8455" providerId="LiveId" clId="{947708C2-D0C5-402C-A8FD-F3CA6BADB358}" dt="2022-08-27T15:06:38.127" v="22" actId="20577"/>
          <ac:spMkLst>
            <pc:docMk/>
            <pc:sldMk cId="4270278423" sldId="266"/>
            <ac:spMk id="118" creationId="{C73EF6E6-A08A-EACB-6A7B-6B3ACBF1DC5C}"/>
          </ac:spMkLst>
        </pc:spChg>
        <pc:cxnChg chg="add mod">
          <ac:chgData name="Vinku Patel" userId="1e61e575b7aa8455" providerId="LiveId" clId="{947708C2-D0C5-402C-A8FD-F3CA6BADB358}" dt="2022-09-15T03:13:13.583" v="53" actId="1076"/>
          <ac:cxnSpMkLst>
            <pc:docMk/>
            <pc:sldMk cId="4270278423" sldId="266"/>
            <ac:cxnSpMk id="4" creationId="{FB933BC4-661C-D7BE-0192-743D4EF32115}"/>
          </ac:cxnSpMkLst>
        </pc:cxnChg>
        <pc:cxnChg chg="mod">
          <ac:chgData name="Vinku Patel" userId="1e61e575b7aa8455" providerId="LiveId" clId="{947708C2-D0C5-402C-A8FD-F3CA6BADB358}" dt="2022-08-31T08:23:26.160" v="37" actId="1076"/>
          <ac:cxnSpMkLst>
            <pc:docMk/>
            <pc:sldMk cId="4270278423" sldId="266"/>
            <ac:cxnSpMk id="50" creationId="{A8681661-C58D-4298-817A-5075403A56E4}"/>
          </ac:cxnSpMkLst>
        </pc:cxnChg>
        <pc:cxnChg chg="mod">
          <ac:chgData name="Vinku Patel" userId="1e61e575b7aa8455" providerId="LiveId" clId="{947708C2-D0C5-402C-A8FD-F3CA6BADB358}" dt="2022-08-31T08:23:37.483" v="38" actId="1076"/>
          <ac:cxnSpMkLst>
            <pc:docMk/>
            <pc:sldMk cId="4270278423" sldId="266"/>
            <ac:cxnSpMk id="51" creationId="{B3328A6E-8C9F-D8DD-FAE3-6DD0DB8D1BBE}"/>
          </ac:cxnSpMkLst>
        </pc:cxnChg>
        <pc:cxnChg chg="mod">
          <ac:chgData name="Vinku Patel" userId="1e61e575b7aa8455" providerId="LiveId" clId="{947708C2-D0C5-402C-A8FD-F3CA6BADB358}" dt="2022-08-31T08:23:50.387" v="40" actId="1076"/>
          <ac:cxnSpMkLst>
            <pc:docMk/>
            <pc:sldMk cId="4270278423" sldId="266"/>
            <ac:cxnSpMk id="52" creationId="{FA524E59-622F-E515-C11A-9E058AE73A16}"/>
          </ac:cxnSpMkLst>
        </pc:cxnChg>
        <pc:cxnChg chg="del mod">
          <ac:chgData name="Vinku Patel" userId="1e61e575b7aa8455" providerId="LiveId" clId="{947708C2-D0C5-402C-A8FD-F3CA6BADB358}" dt="2022-08-31T08:24:12.976" v="45" actId="21"/>
          <ac:cxnSpMkLst>
            <pc:docMk/>
            <pc:sldMk cId="4270278423" sldId="266"/>
            <ac:cxnSpMk id="53" creationId="{2BD83974-7C61-DC35-66C1-E89737667F2D}"/>
          </ac:cxnSpMkLst>
        </pc:cxnChg>
        <pc:cxnChg chg="mod">
          <ac:chgData name="Vinku Patel" userId="1e61e575b7aa8455" providerId="LiveId" clId="{947708C2-D0C5-402C-A8FD-F3CA6BADB358}" dt="2022-09-15T03:12:41.516" v="47" actId="1076"/>
          <ac:cxnSpMkLst>
            <pc:docMk/>
            <pc:sldMk cId="4270278423" sldId="266"/>
            <ac:cxnSpMk id="105" creationId="{218A40A6-4CD8-B6CE-AED9-A5304CE0AF0B}"/>
          </ac:cxnSpMkLst>
        </pc:cxnChg>
        <pc:cxnChg chg="del mod">
          <ac:chgData name="Vinku Patel" userId="1e61e575b7aa8455" providerId="LiveId" clId="{947708C2-D0C5-402C-A8FD-F3CA6BADB358}" dt="2022-08-31T08:23:06.310" v="35" actId="21"/>
          <ac:cxnSpMkLst>
            <pc:docMk/>
            <pc:sldMk cId="4270278423" sldId="266"/>
            <ac:cxnSpMk id="109" creationId="{CA3DF89B-FAB1-0817-3C80-EDC08AFE74AE}"/>
          </ac:cxnSpMkLst>
        </pc:cxnChg>
        <pc:cxnChg chg="mod">
          <ac:chgData name="Vinku Patel" userId="1e61e575b7aa8455" providerId="LiveId" clId="{947708C2-D0C5-402C-A8FD-F3CA6BADB358}" dt="2022-08-31T08:24:20.640" v="46" actId="14100"/>
          <ac:cxnSpMkLst>
            <pc:docMk/>
            <pc:sldMk cId="4270278423" sldId="266"/>
            <ac:cxnSpMk id="111" creationId="{492639BB-8BB0-AC61-6CBA-25C895BEA800}"/>
          </ac:cxnSpMkLst>
        </pc:cxnChg>
      </pc:sldChg>
      <pc:sldChg chg="modSp mod">
        <pc:chgData name="Vinku Patel" userId="1e61e575b7aa8455" providerId="LiveId" clId="{947708C2-D0C5-402C-A8FD-F3CA6BADB358}" dt="2022-09-15T03:18:51.683" v="55" actId="20577"/>
        <pc:sldMkLst>
          <pc:docMk/>
          <pc:sldMk cId="874433117" sldId="267"/>
        </pc:sldMkLst>
        <pc:spChg chg="mod">
          <ac:chgData name="Vinku Patel" userId="1e61e575b7aa8455" providerId="LiveId" clId="{947708C2-D0C5-402C-A8FD-F3CA6BADB358}" dt="2022-09-15T03:18:51.683" v="55" actId="20577"/>
          <ac:spMkLst>
            <pc:docMk/>
            <pc:sldMk cId="874433117" sldId="267"/>
            <ac:spMk id="3" creationId="{FB97BE75-C4F1-DA71-6497-C68E82FFA4A4}"/>
          </ac:spMkLst>
        </pc:spChg>
      </pc:sldChg>
    </pc:docChg>
  </pc:docChgLst>
  <pc:docChgLst>
    <pc:chgData name="Vinku Patel" userId="1e61e575b7aa8455" providerId="LiveId" clId="{DEBF4A8F-201C-4312-B159-649DF7AEED3C}"/>
    <pc:docChg chg="undo custSel addSld delSld modSld sldOrd delMainMaster modMainMaster">
      <pc:chgData name="Vinku Patel" userId="1e61e575b7aa8455" providerId="LiveId" clId="{DEBF4A8F-201C-4312-B159-649DF7AEED3C}" dt="2022-08-26T15:10:12.231" v="2849"/>
      <pc:docMkLst>
        <pc:docMk/>
      </pc:docMkLst>
      <pc:sldChg chg="modSp del ord">
        <pc:chgData name="Vinku Patel" userId="1e61e575b7aa8455" providerId="LiveId" clId="{DEBF4A8F-201C-4312-B159-649DF7AEED3C}" dt="2022-08-26T13:45:23.388" v="1007" actId="47"/>
        <pc:sldMkLst>
          <pc:docMk/>
          <pc:sldMk cId="420681391" sldId="256"/>
        </pc:sldMkLst>
        <pc:spChg chg="mod">
          <ac:chgData name="Vinku Patel" userId="1e61e575b7aa8455" providerId="LiveId" clId="{DEBF4A8F-201C-4312-B159-649DF7AEED3C}" dt="2022-08-26T13:21:13.916" v="0"/>
          <ac:spMkLst>
            <pc:docMk/>
            <pc:sldMk cId="420681391" sldId="256"/>
            <ac:spMk id="2" creationId="{660635B0-40C6-FD8A-89D1-33BC5AB55E92}"/>
          </ac:spMkLst>
        </pc:spChg>
        <pc:spChg chg="mod">
          <ac:chgData name="Vinku Patel" userId="1e61e575b7aa8455" providerId="LiveId" clId="{DEBF4A8F-201C-4312-B159-649DF7AEED3C}" dt="2022-08-26T13:21:13.916" v="0"/>
          <ac:spMkLst>
            <pc:docMk/>
            <pc:sldMk cId="420681391" sldId="256"/>
            <ac:spMk id="3" creationId="{A94CDCE9-B643-D00E-F0DC-5CF9C260604A}"/>
          </ac:spMkLst>
        </pc:spChg>
      </pc:sldChg>
      <pc:sldChg chg="modSp mod modTransition">
        <pc:chgData name="Vinku Patel" userId="1e61e575b7aa8455" providerId="LiveId" clId="{DEBF4A8F-201C-4312-B159-649DF7AEED3C}" dt="2022-08-26T15:10:12.231" v="2849"/>
        <pc:sldMkLst>
          <pc:docMk/>
          <pc:sldMk cId="3610971376" sldId="257"/>
        </pc:sldMkLst>
        <pc:spChg chg="mod">
          <ac:chgData name="Vinku Patel" userId="1e61e575b7aa8455" providerId="LiveId" clId="{DEBF4A8F-201C-4312-B159-649DF7AEED3C}" dt="2022-08-26T13:25:20.777" v="125" actId="1076"/>
          <ac:spMkLst>
            <pc:docMk/>
            <pc:sldMk cId="3610971376" sldId="257"/>
            <ac:spMk id="3" creationId="{0CEB6E2A-E0A0-42DC-B263-2193B4E2738E}"/>
          </ac:spMkLst>
        </pc:spChg>
        <pc:spChg chg="mod">
          <ac:chgData name="Vinku Patel" userId="1e61e575b7aa8455" providerId="LiveId" clId="{DEBF4A8F-201C-4312-B159-649DF7AEED3C}" dt="2022-08-26T13:25:26.339" v="126" actId="1076"/>
          <ac:spMkLst>
            <pc:docMk/>
            <pc:sldMk cId="3610971376" sldId="257"/>
            <ac:spMk id="8" creationId="{2695AABC-5781-469E-A0AB-5ABC4A3A50C8}"/>
          </ac:spMkLst>
        </pc:spChg>
        <pc:spChg chg="mod">
          <ac:chgData name="Vinku Patel" userId="1e61e575b7aa8455" providerId="LiveId" clId="{DEBF4A8F-201C-4312-B159-649DF7AEED3C}" dt="2022-08-26T13:26:33.727" v="140" actId="14100"/>
          <ac:spMkLst>
            <pc:docMk/>
            <pc:sldMk cId="3610971376" sldId="257"/>
            <ac:spMk id="10" creationId="{ED55FA08-CA50-47E8-A997-75CDCF3824F3}"/>
          </ac:spMkLst>
        </pc:spChg>
        <pc:spChg chg="mod">
          <ac:chgData name="Vinku Patel" userId="1e61e575b7aa8455" providerId="LiveId" clId="{DEBF4A8F-201C-4312-B159-649DF7AEED3C}" dt="2022-08-26T13:26:06.119" v="134" actId="14100"/>
          <ac:spMkLst>
            <pc:docMk/>
            <pc:sldMk cId="3610971376" sldId="257"/>
            <ac:spMk id="12" creationId="{3810FF16-371F-4D3A-B26E-8EAA8C264A80}"/>
          </ac:spMkLst>
        </pc:spChg>
        <pc:spChg chg="mod">
          <ac:chgData name="Vinku Patel" userId="1e61e575b7aa8455" providerId="LiveId" clId="{DEBF4A8F-201C-4312-B159-649DF7AEED3C}" dt="2022-08-26T13:26:41.024" v="142" actId="14100"/>
          <ac:spMkLst>
            <pc:docMk/>
            <pc:sldMk cId="3610971376" sldId="257"/>
            <ac:spMk id="13" creationId="{5B4E336E-7A0B-420B-9F1E-990CF03C1B43}"/>
          </ac:spMkLst>
        </pc:spChg>
        <pc:spChg chg="mod">
          <ac:chgData name="Vinku Patel" userId="1e61e575b7aa8455" providerId="LiveId" clId="{DEBF4A8F-201C-4312-B159-649DF7AEED3C}" dt="2022-08-26T13:26:14.818" v="136" actId="14100"/>
          <ac:spMkLst>
            <pc:docMk/>
            <pc:sldMk cId="3610971376" sldId="257"/>
            <ac:spMk id="14" creationId="{1B341901-BE3E-449B-BE1E-728B0E75A7C2}"/>
          </ac:spMkLst>
        </pc:spChg>
        <pc:spChg chg="mod">
          <ac:chgData name="Vinku Patel" userId="1e61e575b7aa8455" providerId="LiveId" clId="{DEBF4A8F-201C-4312-B159-649DF7AEED3C}" dt="2022-08-26T13:26:53.056" v="143" actId="1076"/>
          <ac:spMkLst>
            <pc:docMk/>
            <pc:sldMk cId="3610971376" sldId="257"/>
            <ac:spMk id="15" creationId="{9B62A0F0-680D-45C4-AD2F-05E12DA07458}"/>
          </ac:spMkLst>
        </pc:spChg>
      </pc:sldChg>
      <pc:sldChg chg="addSp delSp modSp add mod modTransition">
        <pc:chgData name="Vinku Patel" userId="1e61e575b7aa8455" providerId="LiveId" clId="{DEBF4A8F-201C-4312-B159-649DF7AEED3C}" dt="2022-08-26T15:10:12.231" v="2849"/>
        <pc:sldMkLst>
          <pc:docMk/>
          <pc:sldMk cId="3548194076" sldId="258"/>
        </pc:sldMkLst>
        <pc:spChg chg="mod">
          <ac:chgData name="Vinku Patel" userId="1e61e575b7aa8455" providerId="LiveId" clId="{DEBF4A8F-201C-4312-B159-649DF7AEED3C}" dt="2022-08-26T15:00:45.319" v="2761" actId="1076"/>
          <ac:spMkLst>
            <pc:docMk/>
            <pc:sldMk cId="3548194076" sldId="258"/>
            <ac:spMk id="3" creationId="{BEBF2688-2AF3-6BED-119A-4B661D3A8232}"/>
          </ac:spMkLst>
        </pc:spChg>
        <pc:spChg chg="mod">
          <ac:chgData name="Vinku Patel" userId="1e61e575b7aa8455" providerId="LiveId" clId="{DEBF4A8F-201C-4312-B159-649DF7AEED3C}" dt="2022-08-26T13:25:11.955" v="124" actId="1076"/>
          <ac:spMkLst>
            <pc:docMk/>
            <pc:sldMk cId="3548194076" sldId="258"/>
            <ac:spMk id="6" creationId="{C22481C5-EBF3-727D-A4E2-469DE7278BFE}"/>
          </ac:spMkLst>
        </pc:spChg>
        <pc:picChg chg="add del">
          <ac:chgData name="Vinku Patel" userId="1e61e575b7aa8455" providerId="LiveId" clId="{DEBF4A8F-201C-4312-B159-649DF7AEED3C}" dt="2022-08-26T13:23:53.221" v="117"/>
          <ac:picMkLst>
            <pc:docMk/>
            <pc:sldMk cId="3548194076" sldId="258"/>
            <ac:picMk id="2" creationId="{30C0C0EF-A9DE-2E4E-CBFA-FB080A49BA50}"/>
          </ac:picMkLst>
        </pc:picChg>
      </pc:sldChg>
      <pc:sldChg chg="add del">
        <pc:chgData name="Vinku Patel" userId="1e61e575b7aa8455" providerId="LiveId" clId="{DEBF4A8F-201C-4312-B159-649DF7AEED3C}" dt="2022-08-26T13:24:58.072" v="121" actId="47"/>
        <pc:sldMkLst>
          <pc:docMk/>
          <pc:sldMk cId="2165737830" sldId="259"/>
        </pc:sldMkLst>
      </pc:sldChg>
      <pc:sldChg chg="addSp delSp modSp add mod modTransition">
        <pc:chgData name="Vinku Patel" userId="1e61e575b7aa8455" providerId="LiveId" clId="{DEBF4A8F-201C-4312-B159-649DF7AEED3C}" dt="2022-08-26T15:10:12.231" v="2849"/>
        <pc:sldMkLst>
          <pc:docMk/>
          <pc:sldMk cId="1117888904" sldId="262"/>
        </pc:sldMkLst>
        <pc:spChg chg="del">
          <ac:chgData name="Vinku Patel" userId="1e61e575b7aa8455" providerId="LiveId" clId="{DEBF4A8F-201C-4312-B159-649DF7AEED3C}" dt="2022-08-26T15:01:41.836" v="2791" actId="21"/>
          <ac:spMkLst>
            <pc:docMk/>
            <pc:sldMk cId="1117888904" sldId="262"/>
            <ac:spMk id="2" creationId="{1D4E9F56-9071-47D6-87EA-6C4B7FE32FF1}"/>
          </ac:spMkLst>
        </pc:spChg>
        <pc:spChg chg="add mod">
          <ac:chgData name="Vinku Patel" userId="1e61e575b7aa8455" providerId="LiveId" clId="{DEBF4A8F-201C-4312-B159-649DF7AEED3C}" dt="2022-08-26T15:02:36.678" v="2829" actId="20577"/>
          <ac:spMkLst>
            <pc:docMk/>
            <pc:sldMk cId="1117888904" sldId="262"/>
            <ac:spMk id="3" creationId="{90640378-1835-CE93-AC8D-F6FA5C7BAF97}"/>
          </ac:spMkLst>
        </pc:spChg>
        <pc:spChg chg="mod">
          <ac:chgData name="Vinku Patel" userId="1e61e575b7aa8455" providerId="LiveId" clId="{DEBF4A8F-201C-4312-B159-649DF7AEED3C}" dt="2022-08-26T15:01:24.117" v="2788" actId="20577"/>
          <ac:spMkLst>
            <pc:docMk/>
            <pc:sldMk cId="1117888904" sldId="262"/>
            <ac:spMk id="4" creationId="{8095190B-A014-4E1A-833D-9121DFA9248D}"/>
          </ac:spMkLst>
        </pc:spChg>
      </pc:sldChg>
      <pc:sldChg chg="addSp delSp modSp add mod modTransition">
        <pc:chgData name="Vinku Patel" userId="1e61e575b7aa8455" providerId="LiveId" clId="{DEBF4A8F-201C-4312-B159-649DF7AEED3C}" dt="2022-08-26T15:10:12.231" v="2849"/>
        <pc:sldMkLst>
          <pc:docMk/>
          <pc:sldMk cId="1724113639" sldId="265"/>
        </pc:sldMkLst>
        <pc:spChg chg="del">
          <ac:chgData name="Vinku Patel" userId="1e61e575b7aa8455" providerId="LiveId" clId="{DEBF4A8F-201C-4312-B159-649DF7AEED3C}" dt="2022-08-26T13:27:37.268" v="147" actId="21"/>
          <ac:spMkLst>
            <pc:docMk/>
            <pc:sldMk cId="1724113639" sldId="265"/>
            <ac:spMk id="2" creationId="{480C814A-8F77-40D7-1C8C-C20F64C5AEA4}"/>
          </ac:spMkLst>
        </pc:spChg>
        <pc:spChg chg="del mod">
          <ac:chgData name="Vinku Patel" userId="1e61e575b7aa8455" providerId="LiveId" clId="{DEBF4A8F-201C-4312-B159-649DF7AEED3C}" dt="2022-08-26T13:27:37.287" v="149"/>
          <ac:spMkLst>
            <pc:docMk/>
            <pc:sldMk cId="1724113639" sldId="265"/>
            <ac:spMk id="3" creationId="{A7E0A5FE-CA67-5F21-7B57-D683F8B2AFA2}"/>
          </ac:spMkLst>
        </pc:spChg>
        <pc:spChg chg="mod">
          <ac:chgData name="Vinku Patel" userId="1e61e575b7aa8455" providerId="LiveId" clId="{DEBF4A8F-201C-4312-B159-649DF7AEED3C}" dt="2022-08-26T13:28:23.056" v="155" actId="207"/>
          <ac:spMkLst>
            <pc:docMk/>
            <pc:sldMk cId="1724113639" sldId="265"/>
            <ac:spMk id="4" creationId="{98A464CB-319F-ECED-61B9-8FF0DE73D65F}"/>
          </ac:spMkLst>
        </pc:spChg>
        <pc:spChg chg="del">
          <ac:chgData name="Vinku Patel" userId="1e61e575b7aa8455" providerId="LiveId" clId="{DEBF4A8F-201C-4312-B159-649DF7AEED3C}" dt="2022-08-26T13:27:42.245" v="150" actId="21"/>
          <ac:spMkLst>
            <pc:docMk/>
            <pc:sldMk cId="1724113639" sldId="265"/>
            <ac:spMk id="7" creationId="{57063C66-0F44-858C-8640-E065F821D945}"/>
          </ac:spMkLst>
        </pc:spChg>
        <pc:spChg chg="add mod">
          <ac:chgData name="Vinku Patel" userId="1e61e575b7aa8455" providerId="LiveId" clId="{DEBF4A8F-201C-4312-B159-649DF7AEED3C}" dt="2022-08-26T14:43:23.454" v="2143" actId="20577"/>
          <ac:spMkLst>
            <pc:docMk/>
            <pc:sldMk cId="1724113639" sldId="265"/>
            <ac:spMk id="8" creationId="{A750F6DD-EEB6-635D-5121-E87668CE972C}"/>
          </ac:spMkLst>
        </pc:spChg>
        <pc:spChg chg="del">
          <ac:chgData name="Vinku Patel" userId="1e61e575b7aa8455" providerId="LiveId" clId="{DEBF4A8F-201C-4312-B159-649DF7AEED3C}" dt="2022-08-26T13:27:45.710" v="151" actId="21"/>
          <ac:spMkLst>
            <pc:docMk/>
            <pc:sldMk cId="1724113639" sldId="265"/>
            <ac:spMk id="9" creationId="{31AEDB40-61DC-7613-A554-D2444201DB08}"/>
          </ac:spMkLst>
        </pc:spChg>
        <pc:picChg chg="mod">
          <ac:chgData name="Vinku Patel" userId="1e61e575b7aa8455" providerId="LiveId" clId="{DEBF4A8F-201C-4312-B159-649DF7AEED3C}" dt="2022-08-26T15:00:21.890" v="2749" actId="1076"/>
          <ac:picMkLst>
            <pc:docMk/>
            <pc:sldMk cId="1724113639" sldId="265"/>
            <ac:picMk id="6" creationId="{310DFFAA-A602-6D33-C7D6-6000AF625272}"/>
          </ac:picMkLst>
        </pc:picChg>
      </pc:sldChg>
      <pc:sldChg chg="addSp delSp modSp new mod modTransition">
        <pc:chgData name="Vinku Patel" userId="1e61e575b7aa8455" providerId="LiveId" clId="{DEBF4A8F-201C-4312-B159-649DF7AEED3C}" dt="2022-08-26T15:10:12.231" v="2849"/>
        <pc:sldMkLst>
          <pc:docMk/>
          <pc:sldMk cId="4270278423" sldId="266"/>
        </pc:sldMkLst>
        <pc:spChg chg="add del mod">
          <ac:chgData name="Vinku Patel" userId="1e61e575b7aa8455" providerId="LiveId" clId="{DEBF4A8F-201C-4312-B159-649DF7AEED3C}" dt="2022-08-26T13:48:29.467" v="1019" actId="21"/>
          <ac:spMkLst>
            <pc:docMk/>
            <pc:sldMk cId="4270278423" sldId="266"/>
            <ac:spMk id="2" creationId="{5938023C-993A-E15E-B4DA-3AB079947F88}"/>
          </ac:spMkLst>
        </pc:spChg>
        <pc:spChg chg="add mod">
          <ac:chgData name="Vinku Patel" userId="1e61e575b7aa8455" providerId="LiveId" clId="{DEBF4A8F-201C-4312-B159-649DF7AEED3C}" dt="2022-08-26T14:01:52.891" v="1156" actId="14100"/>
          <ac:spMkLst>
            <pc:docMk/>
            <pc:sldMk cId="4270278423" sldId="266"/>
            <ac:spMk id="3" creationId="{315E43FE-8B84-0E68-55F9-ACAB3AE67A7B}"/>
          </ac:spMkLst>
        </pc:spChg>
        <pc:spChg chg="add mod">
          <ac:chgData name="Vinku Patel" userId="1e61e575b7aa8455" providerId="LiveId" clId="{DEBF4A8F-201C-4312-B159-649DF7AEED3C}" dt="2022-08-26T13:59:34.964" v="1136" actId="1076"/>
          <ac:spMkLst>
            <pc:docMk/>
            <pc:sldMk cId="4270278423" sldId="266"/>
            <ac:spMk id="6" creationId="{A7A4D313-5CE2-EFEA-A90B-B2BE9F706A18}"/>
          </ac:spMkLst>
        </pc:spChg>
        <pc:spChg chg="add del mod">
          <ac:chgData name="Vinku Patel" userId="1e61e575b7aa8455" providerId="LiveId" clId="{DEBF4A8F-201C-4312-B159-649DF7AEED3C}" dt="2022-08-26T13:54:58.308" v="1105" actId="478"/>
          <ac:spMkLst>
            <pc:docMk/>
            <pc:sldMk cId="4270278423" sldId="266"/>
            <ac:spMk id="7" creationId="{0515D5D6-E7DF-72A6-F0CC-FF429938A856}"/>
          </ac:spMkLst>
        </pc:spChg>
        <pc:spChg chg="add mod">
          <ac:chgData name="Vinku Patel" userId="1e61e575b7aa8455" providerId="LiveId" clId="{DEBF4A8F-201C-4312-B159-649DF7AEED3C}" dt="2022-08-26T13:59:40.637" v="1137" actId="1076"/>
          <ac:spMkLst>
            <pc:docMk/>
            <pc:sldMk cId="4270278423" sldId="266"/>
            <ac:spMk id="13" creationId="{4E2D9BC6-269C-3C09-90EA-2D7770E1F025}"/>
          </ac:spMkLst>
        </pc:spChg>
        <pc:spChg chg="add mod">
          <ac:chgData name="Vinku Patel" userId="1e61e575b7aa8455" providerId="LiveId" clId="{DEBF4A8F-201C-4312-B159-649DF7AEED3C}" dt="2022-08-26T14:00:03.167" v="1140" actId="1076"/>
          <ac:spMkLst>
            <pc:docMk/>
            <pc:sldMk cId="4270278423" sldId="266"/>
            <ac:spMk id="14" creationId="{33337C77-62DB-B742-8386-2893961ECCFE}"/>
          </ac:spMkLst>
        </pc:spChg>
        <pc:spChg chg="add mod">
          <ac:chgData name="Vinku Patel" userId="1e61e575b7aa8455" providerId="LiveId" clId="{DEBF4A8F-201C-4312-B159-649DF7AEED3C}" dt="2022-08-26T14:00:13.538" v="1142" actId="1076"/>
          <ac:spMkLst>
            <pc:docMk/>
            <pc:sldMk cId="4270278423" sldId="266"/>
            <ac:spMk id="15" creationId="{AE338D2B-2BF7-0115-8B19-2F70D7F759ED}"/>
          </ac:spMkLst>
        </pc:spChg>
        <pc:spChg chg="add mod">
          <ac:chgData name="Vinku Patel" userId="1e61e575b7aa8455" providerId="LiveId" clId="{DEBF4A8F-201C-4312-B159-649DF7AEED3C}" dt="2022-08-26T14:00:29.421" v="1146" actId="1076"/>
          <ac:spMkLst>
            <pc:docMk/>
            <pc:sldMk cId="4270278423" sldId="266"/>
            <ac:spMk id="16" creationId="{36A5A528-A61D-EA96-9065-FAA3F39110D0}"/>
          </ac:spMkLst>
        </pc:spChg>
        <pc:spChg chg="add mod">
          <ac:chgData name="Vinku Patel" userId="1e61e575b7aa8455" providerId="LiveId" clId="{DEBF4A8F-201C-4312-B159-649DF7AEED3C}" dt="2022-08-26T14:00:38.117" v="1147" actId="1076"/>
          <ac:spMkLst>
            <pc:docMk/>
            <pc:sldMk cId="4270278423" sldId="266"/>
            <ac:spMk id="17" creationId="{237CD531-2664-763B-1C22-D10C57A0E30D}"/>
          </ac:spMkLst>
        </pc:spChg>
        <pc:spChg chg="add del">
          <ac:chgData name="Vinku Patel" userId="1e61e575b7aa8455" providerId="LiveId" clId="{DEBF4A8F-201C-4312-B159-649DF7AEED3C}" dt="2022-08-26T14:00:52.728" v="1149" actId="21"/>
          <ac:spMkLst>
            <pc:docMk/>
            <pc:sldMk cId="4270278423" sldId="266"/>
            <ac:spMk id="20" creationId="{25EB412F-A78C-A064-78DA-F5F2A79F1BBB}"/>
          </ac:spMkLst>
        </pc:spChg>
        <pc:spChg chg="add del mod">
          <ac:chgData name="Vinku Patel" userId="1e61e575b7aa8455" providerId="LiveId" clId="{DEBF4A8F-201C-4312-B159-649DF7AEED3C}" dt="2022-08-26T14:02:25.718" v="1160"/>
          <ac:spMkLst>
            <pc:docMk/>
            <pc:sldMk cId="4270278423" sldId="266"/>
            <ac:spMk id="26" creationId="{3A7CC90A-BA85-5C0B-DCDB-1BF244D2F7CD}"/>
          </ac:spMkLst>
        </pc:spChg>
        <pc:spChg chg="add mod">
          <ac:chgData name="Vinku Patel" userId="1e61e575b7aa8455" providerId="LiveId" clId="{DEBF4A8F-201C-4312-B159-649DF7AEED3C}" dt="2022-08-26T14:07:37.450" v="1364" actId="14100"/>
          <ac:spMkLst>
            <pc:docMk/>
            <pc:sldMk cId="4270278423" sldId="266"/>
            <ac:spMk id="27" creationId="{DBD5B517-5450-72E5-C5B0-34D01806543E}"/>
          </ac:spMkLst>
        </pc:spChg>
        <pc:spChg chg="add mod">
          <ac:chgData name="Vinku Patel" userId="1e61e575b7aa8455" providerId="LiveId" clId="{DEBF4A8F-201C-4312-B159-649DF7AEED3C}" dt="2022-08-26T14:09:05.858" v="1410" actId="14100"/>
          <ac:spMkLst>
            <pc:docMk/>
            <pc:sldMk cId="4270278423" sldId="266"/>
            <ac:spMk id="28" creationId="{907EC9B5-3936-FC08-E9AB-F76432E2482C}"/>
          </ac:spMkLst>
        </pc:spChg>
        <pc:spChg chg="add mod">
          <ac:chgData name="Vinku Patel" userId="1e61e575b7aa8455" providerId="LiveId" clId="{DEBF4A8F-201C-4312-B159-649DF7AEED3C}" dt="2022-08-26T14:13:13.961" v="1568" actId="14100"/>
          <ac:spMkLst>
            <pc:docMk/>
            <pc:sldMk cId="4270278423" sldId="266"/>
            <ac:spMk id="29" creationId="{7A19FC02-DDF2-75E9-997A-51684F0B940C}"/>
          </ac:spMkLst>
        </pc:spChg>
        <pc:spChg chg="add mod">
          <ac:chgData name="Vinku Patel" userId="1e61e575b7aa8455" providerId="LiveId" clId="{DEBF4A8F-201C-4312-B159-649DF7AEED3C}" dt="2022-08-26T14:12:21.269" v="1521" actId="14100"/>
          <ac:spMkLst>
            <pc:docMk/>
            <pc:sldMk cId="4270278423" sldId="266"/>
            <ac:spMk id="30" creationId="{5A79C289-0EE8-14C4-24F3-D76A4F6139DC}"/>
          </ac:spMkLst>
        </pc:spChg>
        <pc:spChg chg="add mod">
          <ac:chgData name="Vinku Patel" userId="1e61e575b7aa8455" providerId="LiveId" clId="{DEBF4A8F-201C-4312-B159-649DF7AEED3C}" dt="2022-08-26T14:17:08.366" v="1629" actId="14100"/>
          <ac:spMkLst>
            <pc:docMk/>
            <pc:sldMk cId="4270278423" sldId="266"/>
            <ac:spMk id="31" creationId="{BEC921C3-1B10-388A-5C18-0F43FF1C4431}"/>
          </ac:spMkLst>
        </pc:spChg>
        <pc:spChg chg="add mod">
          <ac:chgData name="Vinku Patel" userId="1e61e575b7aa8455" providerId="LiveId" clId="{DEBF4A8F-201C-4312-B159-649DF7AEED3C}" dt="2022-08-26T14:18:28.109" v="1664" actId="14100"/>
          <ac:spMkLst>
            <pc:docMk/>
            <pc:sldMk cId="4270278423" sldId="266"/>
            <ac:spMk id="32" creationId="{4BD903E7-1491-F70A-508D-46E9C2986963}"/>
          </ac:spMkLst>
        </pc:spChg>
        <pc:spChg chg="add mod">
          <ac:chgData name="Vinku Patel" userId="1e61e575b7aa8455" providerId="LiveId" clId="{DEBF4A8F-201C-4312-B159-649DF7AEED3C}" dt="2022-08-26T14:09:45.138" v="1422" actId="1076"/>
          <ac:spMkLst>
            <pc:docMk/>
            <pc:sldMk cId="4270278423" sldId="266"/>
            <ac:spMk id="33" creationId="{641D75F3-B9A3-015E-8D13-AA7873506B0A}"/>
          </ac:spMkLst>
        </pc:spChg>
        <pc:spChg chg="add mod">
          <ac:chgData name="Vinku Patel" userId="1e61e575b7aa8455" providerId="LiveId" clId="{DEBF4A8F-201C-4312-B159-649DF7AEED3C}" dt="2022-08-26T14:08:59.069" v="1409" actId="1076"/>
          <ac:spMkLst>
            <pc:docMk/>
            <pc:sldMk cId="4270278423" sldId="266"/>
            <ac:spMk id="41" creationId="{1D761456-88EF-656E-E4A2-DFB3FC06300C}"/>
          </ac:spMkLst>
        </pc:spChg>
        <pc:spChg chg="add mod">
          <ac:chgData name="Vinku Patel" userId="1e61e575b7aa8455" providerId="LiveId" clId="{DEBF4A8F-201C-4312-B159-649DF7AEED3C}" dt="2022-08-26T14:11:42.692" v="1510" actId="1076"/>
          <ac:spMkLst>
            <pc:docMk/>
            <pc:sldMk cId="4270278423" sldId="266"/>
            <ac:spMk id="48" creationId="{23107BF5-8C96-9336-5A80-3DADD9102B8C}"/>
          </ac:spMkLst>
        </pc:spChg>
        <pc:spChg chg="add mod">
          <ac:chgData name="Vinku Patel" userId="1e61e575b7aa8455" providerId="LiveId" clId="{DEBF4A8F-201C-4312-B159-649DF7AEED3C}" dt="2022-08-26T14:13:07.442" v="1566" actId="20577"/>
          <ac:spMkLst>
            <pc:docMk/>
            <pc:sldMk cId="4270278423" sldId="266"/>
            <ac:spMk id="54" creationId="{4F406E89-59F7-4614-7A6E-725CD4E41137}"/>
          </ac:spMkLst>
        </pc:spChg>
        <pc:spChg chg="add mod">
          <ac:chgData name="Vinku Patel" userId="1e61e575b7aa8455" providerId="LiveId" clId="{DEBF4A8F-201C-4312-B159-649DF7AEED3C}" dt="2022-08-26T14:17:44.499" v="1630" actId="1076"/>
          <ac:spMkLst>
            <pc:docMk/>
            <pc:sldMk cId="4270278423" sldId="266"/>
            <ac:spMk id="57" creationId="{EF8A19DF-6F2A-2230-3C7E-A7691C203EE2}"/>
          </ac:spMkLst>
        </pc:spChg>
        <pc:spChg chg="add mod">
          <ac:chgData name="Vinku Patel" userId="1e61e575b7aa8455" providerId="LiveId" clId="{DEBF4A8F-201C-4312-B159-649DF7AEED3C}" dt="2022-08-26T14:18:20.361" v="1663" actId="20577"/>
          <ac:spMkLst>
            <pc:docMk/>
            <pc:sldMk cId="4270278423" sldId="266"/>
            <ac:spMk id="62" creationId="{E1B723A2-A52C-C1D0-36FD-BA2F3B14E33B}"/>
          </ac:spMkLst>
        </pc:spChg>
        <pc:spChg chg="add mod">
          <ac:chgData name="Vinku Patel" userId="1e61e575b7aa8455" providerId="LiveId" clId="{DEBF4A8F-201C-4312-B159-649DF7AEED3C}" dt="2022-08-26T14:26:17.398" v="1810" actId="14100"/>
          <ac:spMkLst>
            <pc:docMk/>
            <pc:sldMk cId="4270278423" sldId="266"/>
            <ac:spMk id="67" creationId="{00ED2BE4-3EE3-AF71-0530-C80D45092A97}"/>
          </ac:spMkLst>
        </pc:spChg>
        <pc:spChg chg="add mod">
          <ac:chgData name="Vinku Patel" userId="1e61e575b7aa8455" providerId="LiveId" clId="{DEBF4A8F-201C-4312-B159-649DF7AEED3C}" dt="2022-08-26T14:26:11.246" v="1808" actId="1076"/>
          <ac:spMkLst>
            <pc:docMk/>
            <pc:sldMk cId="4270278423" sldId="266"/>
            <ac:spMk id="68" creationId="{BFF21860-A69D-14CB-4165-9EE295194358}"/>
          </ac:spMkLst>
        </pc:spChg>
        <pc:spChg chg="add mod">
          <ac:chgData name="Vinku Patel" userId="1e61e575b7aa8455" providerId="LiveId" clId="{DEBF4A8F-201C-4312-B159-649DF7AEED3C}" dt="2022-08-26T14:26:30.397" v="1812" actId="14100"/>
          <ac:spMkLst>
            <pc:docMk/>
            <pc:sldMk cId="4270278423" sldId="266"/>
            <ac:spMk id="69" creationId="{4B775936-CAB1-5AC5-B194-8755C46B6554}"/>
          </ac:spMkLst>
        </pc:spChg>
        <pc:spChg chg="add del mod">
          <ac:chgData name="Vinku Patel" userId="1e61e575b7aa8455" providerId="LiveId" clId="{DEBF4A8F-201C-4312-B159-649DF7AEED3C}" dt="2022-08-26T14:26:50.799" v="1816" actId="478"/>
          <ac:spMkLst>
            <pc:docMk/>
            <pc:sldMk cId="4270278423" sldId="266"/>
            <ac:spMk id="70" creationId="{025D6C96-2F68-56FC-7346-B6B9AC54829A}"/>
          </ac:spMkLst>
        </pc:spChg>
        <pc:spChg chg="add del mod">
          <ac:chgData name="Vinku Patel" userId="1e61e575b7aa8455" providerId="LiveId" clId="{DEBF4A8F-201C-4312-B159-649DF7AEED3C}" dt="2022-08-26T14:27:13.428" v="1823" actId="478"/>
          <ac:spMkLst>
            <pc:docMk/>
            <pc:sldMk cId="4270278423" sldId="266"/>
            <ac:spMk id="71" creationId="{7180B5D4-5E54-EE2A-8DA4-129F8350061C}"/>
          </ac:spMkLst>
        </pc:spChg>
        <pc:spChg chg="add del mod">
          <ac:chgData name="Vinku Patel" userId="1e61e575b7aa8455" providerId="LiveId" clId="{DEBF4A8F-201C-4312-B159-649DF7AEED3C}" dt="2022-08-26T14:27:31.980" v="1827" actId="478"/>
          <ac:spMkLst>
            <pc:docMk/>
            <pc:sldMk cId="4270278423" sldId="266"/>
            <ac:spMk id="72" creationId="{856DECFD-D238-FEA1-4959-E3018C9CB0E0}"/>
          </ac:spMkLst>
        </pc:spChg>
        <pc:spChg chg="add mod">
          <ac:chgData name="Vinku Patel" userId="1e61e575b7aa8455" providerId="LiveId" clId="{DEBF4A8F-201C-4312-B159-649DF7AEED3C}" dt="2022-08-26T14:27:50.225" v="1832" actId="1076"/>
          <ac:spMkLst>
            <pc:docMk/>
            <pc:sldMk cId="4270278423" sldId="266"/>
            <ac:spMk id="73" creationId="{323B6004-32CD-6F99-F499-D443F994C87F}"/>
          </ac:spMkLst>
        </pc:spChg>
        <pc:spChg chg="add mod">
          <ac:chgData name="Vinku Patel" userId="1e61e575b7aa8455" providerId="LiveId" clId="{DEBF4A8F-201C-4312-B159-649DF7AEED3C}" dt="2022-08-26T14:27:58.560" v="1834" actId="1076"/>
          <ac:spMkLst>
            <pc:docMk/>
            <pc:sldMk cId="4270278423" sldId="266"/>
            <ac:spMk id="74" creationId="{7A67F345-C667-7321-F25D-12449B94317D}"/>
          </ac:spMkLst>
        </pc:spChg>
        <pc:spChg chg="add mod">
          <ac:chgData name="Vinku Patel" userId="1e61e575b7aa8455" providerId="LiveId" clId="{DEBF4A8F-201C-4312-B159-649DF7AEED3C}" dt="2022-08-26T14:26:24.881" v="1811" actId="14100"/>
          <ac:spMkLst>
            <pc:docMk/>
            <pc:sldMk cId="4270278423" sldId="266"/>
            <ac:spMk id="75" creationId="{5539D418-4ACB-50F8-F1F3-E3EFAE65C897}"/>
          </ac:spMkLst>
        </pc:spChg>
        <pc:spChg chg="add mod">
          <ac:chgData name="Vinku Patel" userId="1e61e575b7aa8455" providerId="LiveId" clId="{DEBF4A8F-201C-4312-B159-649DF7AEED3C}" dt="2022-08-26T14:27:02.350" v="1819" actId="1076"/>
          <ac:spMkLst>
            <pc:docMk/>
            <pc:sldMk cId="4270278423" sldId="266"/>
            <ac:spMk id="76" creationId="{44E7938C-0AA1-3D8A-D088-157753711DD6}"/>
          </ac:spMkLst>
        </pc:spChg>
        <pc:spChg chg="add mod">
          <ac:chgData name="Vinku Patel" userId="1e61e575b7aa8455" providerId="LiveId" clId="{DEBF4A8F-201C-4312-B159-649DF7AEED3C}" dt="2022-08-26T14:27:38.503" v="1829" actId="14100"/>
          <ac:spMkLst>
            <pc:docMk/>
            <pc:sldMk cId="4270278423" sldId="266"/>
            <ac:spMk id="77" creationId="{2936DBA8-96CD-DDCC-37C9-DA090471C42F}"/>
          </ac:spMkLst>
        </pc:spChg>
        <pc:spChg chg="add mod">
          <ac:chgData name="Vinku Patel" userId="1e61e575b7aa8455" providerId="LiveId" clId="{DEBF4A8F-201C-4312-B159-649DF7AEED3C}" dt="2022-08-26T14:27:20.291" v="1824" actId="1076"/>
          <ac:spMkLst>
            <pc:docMk/>
            <pc:sldMk cId="4270278423" sldId="266"/>
            <ac:spMk id="78" creationId="{D887B660-6001-3D49-C06C-662A22AD1663}"/>
          </ac:spMkLst>
        </pc:spChg>
        <pc:spChg chg="add mod">
          <ac:chgData name="Vinku Patel" userId="1e61e575b7aa8455" providerId="LiveId" clId="{DEBF4A8F-201C-4312-B159-649DF7AEED3C}" dt="2022-08-26T14:33:56.390" v="1903" actId="207"/>
          <ac:spMkLst>
            <pc:docMk/>
            <pc:sldMk cId="4270278423" sldId="266"/>
            <ac:spMk id="80" creationId="{B666264F-A360-03A6-4AC6-7E695F52509D}"/>
          </ac:spMkLst>
        </pc:spChg>
        <pc:spChg chg="add mod">
          <ac:chgData name="Vinku Patel" userId="1e61e575b7aa8455" providerId="LiveId" clId="{DEBF4A8F-201C-4312-B159-649DF7AEED3C}" dt="2022-08-26T14:34:35.151" v="1906" actId="1076"/>
          <ac:spMkLst>
            <pc:docMk/>
            <pc:sldMk cId="4270278423" sldId="266"/>
            <ac:spMk id="81" creationId="{49635D59-4EAB-4472-4D25-E31E8905A655}"/>
          </ac:spMkLst>
        </pc:spChg>
        <pc:spChg chg="add mod">
          <ac:chgData name="Vinku Patel" userId="1e61e575b7aa8455" providerId="LiveId" clId="{DEBF4A8F-201C-4312-B159-649DF7AEED3C}" dt="2022-08-26T14:37:07.048" v="1925" actId="1076"/>
          <ac:spMkLst>
            <pc:docMk/>
            <pc:sldMk cId="4270278423" sldId="266"/>
            <ac:spMk id="82" creationId="{370A648F-57DA-1116-F0D2-46F0FDF5E9E5}"/>
          </ac:spMkLst>
        </pc:spChg>
        <pc:spChg chg="add mod">
          <ac:chgData name="Vinku Patel" userId="1e61e575b7aa8455" providerId="LiveId" clId="{DEBF4A8F-201C-4312-B159-649DF7AEED3C}" dt="2022-08-26T14:38:52.836" v="1933" actId="1076"/>
          <ac:spMkLst>
            <pc:docMk/>
            <pc:sldMk cId="4270278423" sldId="266"/>
            <ac:spMk id="83" creationId="{D6EE78E9-B07D-CCB8-0D91-D53AC29A72B6}"/>
          </ac:spMkLst>
        </pc:spChg>
        <pc:spChg chg="add del mod">
          <ac:chgData name="Vinku Patel" userId="1e61e575b7aa8455" providerId="LiveId" clId="{DEBF4A8F-201C-4312-B159-649DF7AEED3C}" dt="2022-08-26T14:41:15.587" v="2019"/>
          <ac:spMkLst>
            <pc:docMk/>
            <pc:sldMk cId="4270278423" sldId="266"/>
            <ac:spMk id="84" creationId="{CF77C2A7-8FAE-C386-F121-9CEBE1E47BB7}"/>
          </ac:spMkLst>
        </pc:spChg>
        <pc:spChg chg="add mod">
          <ac:chgData name="Vinku Patel" userId="1e61e575b7aa8455" providerId="LiveId" clId="{DEBF4A8F-201C-4312-B159-649DF7AEED3C}" dt="2022-08-26T14:39:24.409" v="1938" actId="1076"/>
          <ac:spMkLst>
            <pc:docMk/>
            <pc:sldMk cId="4270278423" sldId="266"/>
            <ac:spMk id="85" creationId="{6493FA91-21CF-AC17-289A-CBB98293547C}"/>
          </ac:spMkLst>
        </pc:spChg>
        <pc:spChg chg="add del mod">
          <ac:chgData name="Vinku Patel" userId="1e61e575b7aa8455" providerId="LiveId" clId="{DEBF4A8F-201C-4312-B159-649DF7AEED3C}" dt="2022-08-26T14:31:51.467" v="1885" actId="478"/>
          <ac:spMkLst>
            <pc:docMk/>
            <pc:sldMk cId="4270278423" sldId="266"/>
            <ac:spMk id="86" creationId="{0B2AC3D4-0FAD-C9E1-F2AF-6DF2BF59087E}"/>
          </ac:spMkLst>
        </pc:spChg>
        <pc:spChg chg="add del mod">
          <ac:chgData name="Vinku Patel" userId="1e61e575b7aa8455" providerId="LiveId" clId="{DEBF4A8F-201C-4312-B159-649DF7AEED3C}" dt="2022-08-26T14:31:45.251" v="1883" actId="478"/>
          <ac:spMkLst>
            <pc:docMk/>
            <pc:sldMk cId="4270278423" sldId="266"/>
            <ac:spMk id="87" creationId="{73923F9D-27E5-DA88-7298-5DF366C15C97}"/>
          </ac:spMkLst>
        </pc:spChg>
        <pc:spChg chg="add del mod">
          <ac:chgData name="Vinku Patel" userId="1e61e575b7aa8455" providerId="LiveId" clId="{DEBF4A8F-201C-4312-B159-649DF7AEED3C}" dt="2022-08-26T14:41:05.899" v="2012" actId="478"/>
          <ac:spMkLst>
            <pc:docMk/>
            <pc:sldMk cId="4270278423" sldId="266"/>
            <ac:spMk id="88" creationId="{A16EA5BA-B6B9-4025-1F9C-7BB83992607D}"/>
          </ac:spMkLst>
        </pc:spChg>
        <pc:spChg chg="add mod">
          <ac:chgData name="Vinku Patel" userId="1e61e575b7aa8455" providerId="LiveId" clId="{DEBF4A8F-201C-4312-B159-649DF7AEED3C}" dt="2022-08-26T14:36:45.941" v="1922" actId="1076"/>
          <ac:spMkLst>
            <pc:docMk/>
            <pc:sldMk cId="4270278423" sldId="266"/>
            <ac:spMk id="89" creationId="{12ECB2B3-179F-2A9B-C370-C1AA94BB43BC}"/>
          </ac:spMkLst>
        </pc:spChg>
        <pc:spChg chg="add del mod">
          <ac:chgData name="Vinku Patel" userId="1e61e575b7aa8455" providerId="LiveId" clId="{DEBF4A8F-201C-4312-B159-649DF7AEED3C}" dt="2022-08-26T14:41:15.587" v="2017" actId="478"/>
          <ac:spMkLst>
            <pc:docMk/>
            <pc:sldMk cId="4270278423" sldId="266"/>
            <ac:spMk id="90" creationId="{62BB7576-D738-F86E-6511-C7815CDF8408}"/>
          </ac:spMkLst>
        </pc:spChg>
        <pc:spChg chg="add mod">
          <ac:chgData name="Vinku Patel" userId="1e61e575b7aa8455" providerId="LiveId" clId="{DEBF4A8F-201C-4312-B159-649DF7AEED3C}" dt="2022-08-26T14:38:47.591" v="1932" actId="1076"/>
          <ac:spMkLst>
            <pc:docMk/>
            <pc:sldMk cId="4270278423" sldId="266"/>
            <ac:spMk id="91" creationId="{B76A27CB-BDCC-9F14-2C65-1A8B877FF263}"/>
          </ac:spMkLst>
        </pc:spChg>
        <pc:spChg chg="add mod">
          <ac:chgData name="Vinku Patel" userId="1e61e575b7aa8455" providerId="LiveId" clId="{DEBF4A8F-201C-4312-B159-649DF7AEED3C}" dt="2022-08-26T14:50:32.737" v="2340" actId="1076"/>
          <ac:spMkLst>
            <pc:docMk/>
            <pc:sldMk cId="4270278423" sldId="266"/>
            <ac:spMk id="118" creationId="{C73EF6E6-A08A-EACB-6A7B-6B3ACBF1DC5C}"/>
          </ac:spMkLst>
        </pc:spChg>
        <pc:picChg chg="add mod">
          <ac:chgData name="Vinku Patel" userId="1e61e575b7aa8455" providerId="LiveId" clId="{DEBF4A8F-201C-4312-B159-649DF7AEED3C}" dt="2022-08-26T14:19:25.940" v="1672" actId="1076"/>
          <ac:picMkLst>
            <pc:docMk/>
            <pc:sldMk cId="4270278423" sldId="266"/>
            <ac:picMk id="65" creationId="{B63E1D2C-AB0A-AB84-97B5-19D54789A003}"/>
          </ac:picMkLst>
        </pc:picChg>
        <pc:picChg chg="add mod">
          <ac:chgData name="Vinku Patel" userId="1e61e575b7aa8455" providerId="LiveId" clId="{DEBF4A8F-201C-4312-B159-649DF7AEED3C}" dt="2022-08-26T14:29:44.257" v="1838" actId="1076"/>
          <ac:picMkLst>
            <pc:docMk/>
            <pc:sldMk cId="4270278423" sldId="266"/>
            <ac:picMk id="66" creationId="{AD8400FB-8937-507F-67E1-41B621AD259C}"/>
          </ac:picMkLst>
        </pc:picChg>
        <pc:cxnChg chg="add mod">
          <ac:chgData name="Vinku Patel" userId="1e61e575b7aa8455" providerId="LiveId" clId="{DEBF4A8F-201C-4312-B159-649DF7AEED3C}" dt="2022-08-26T13:59:25.397" v="1134" actId="1076"/>
          <ac:cxnSpMkLst>
            <pc:docMk/>
            <pc:sldMk cId="4270278423" sldId="266"/>
            <ac:cxnSpMk id="5" creationId="{28AD4790-EFF7-28C7-E1A5-BCE89292B037}"/>
          </ac:cxnSpMkLst>
        </pc:cxnChg>
        <pc:cxnChg chg="add mod">
          <ac:chgData name="Vinku Patel" userId="1e61e575b7aa8455" providerId="LiveId" clId="{DEBF4A8F-201C-4312-B159-649DF7AEED3C}" dt="2022-08-26T13:59:54.239" v="1139" actId="1076"/>
          <ac:cxnSpMkLst>
            <pc:docMk/>
            <pc:sldMk cId="4270278423" sldId="266"/>
            <ac:cxnSpMk id="10" creationId="{8A9769FE-50BA-DE94-BDCD-BEF62613DA83}"/>
          </ac:cxnSpMkLst>
        </pc:cxnChg>
        <pc:cxnChg chg="add mod">
          <ac:chgData name="Vinku Patel" userId="1e61e575b7aa8455" providerId="LiveId" clId="{DEBF4A8F-201C-4312-B159-649DF7AEED3C}" dt="2022-08-26T14:00:17.192" v="1143" actId="1076"/>
          <ac:cxnSpMkLst>
            <pc:docMk/>
            <pc:sldMk cId="4270278423" sldId="266"/>
            <ac:cxnSpMk id="11" creationId="{0A83058F-529B-A10F-3E3B-B90879C3C6D8}"/>
          </ac:cxnSpMkLst>
        </pc:cxnChg>
        <pc:cxnChg chg="add mod">
          <ac:chgData name="Vinku Patel" userId="1e61e575b7aa8455" providerId="LiveId" clId="{DEBF4A8F-201C-4312-B159-649DF7AEED3C}" dt="2022-08-26T14:00:07.897" v="1141" actId="1076"/>
          <ac:cxnSpMkLst>
            <pc:docMk/>
            <pc:sldMk cId="4270278423" sldId="266"/>
            <ac:cxnSpMk id="12" creationId="{DC4BC4D2-F1B8-4D54-8B09-6F19F7E9B119}"/>
          </ac:cxnSpMkLst>
        </pc:cxnChg>
        <pc:cxnChg chg="add mod">
          <ac:chgData name="Vinku Patel" userId="1e61e575b7aa8455" providerId="LiveId" clId="{DEBF4A8F-201C-4312-B159-649DF7AEED3C}" dt="2022-08-26T14:01:38.447" v="1154" actId="1076"/>
          <ac:cxnSpMkLst>
            <pc:docMk/>
            <pc:sldMk cId="4270278423" sldId="266"/>
            <ac:cxnSpMk id="22" creationId="{79AD9D83-F0C1-6C4A-B997-F0FE2555BA8A}"/>
          </ac:cxnSpMkLst>
        </pc:cxnChg>
        <pc:cxnChg chg="add del mod">
          <ac:chgData name="Vinku Patel" userId="1e61e575b7aa8455" providerId="LiveId" clId="{DEBF4A8F-201C-4312-B159-649DF7AEED3C}" dt="2022-08-26T14:29:40.245" v="1837" actId="478"/>
          <ac:cxnSpMkLst>
            <pc:docMk/>
            <pc:sldMk cId="4270278423" sldId="266"/>
            <ac:cxnSpMk id="25" creationId="{AA77039D-9B8F-88AE-EE74-8F13BEE33CE2}"/>
          </ac:cxnSpMkLst>
        </pc:cxnChg>
        <pc:cxnChg chg="add mod">
          <ac:chgData name="Vinku Patel" userId="1e61e575b7aa8455" providerId="LiveId" clId="{DEBF4A8F-201C-4312-B159-649DF7AEED3C}" dt="2022-08-26T14:06:37.582" v="1351" actId="1076"/>
          <ac:cxnSpMkLst>
            <pc:docMk/>
            <pc:sldMk cId="4270278423" sldId="266"/>
            <ac:cxnSpMk id="34" creationId="{7515F893-BF85-4A03-3B85-92A7A2FA69DA}"/>
          </ac:cxnSpMkLst>
        </pc:cxnChg>
        <pc:cxnChg chg="add mod">
          <ac:chgData name="Vinku Patel" userId="1e61e575b7aa8455" providerId="LiveId" clId="{DEBF4A8F-201C-4312-B159-649DF7AEED3C}" dt="2022-08-26T14:06:44.440" v="1353" actId="1076"/>
          <ac:cxnSpMkLst>
            <pc:docMk/>
            <pc:sldMk cId="4270278423" sldId="266"/>
            <ac:cxnSpMk id="35" creationId="{04DBC4D5-BDEE-0515-972B-B84F5C5D1A95}"/>
          </ac:cxnSpMkLst>
        </pc:cxnChg>
        <pc:cxnChg chg="add del mod">
          <ac:chgData name="Vinku Patel" userId="1e61e575b7aa8455" providerId="LiveId" clId="{DEBF4A8F-201C-4312-B159-649DF7AEED3C}" dt="2022-08-26T14:07:04.318" v="1358"/>
          <ac:cxnSpMkLst>
            <pc:docMk/>
            <pc:sldMk cId="4270278423" sldId="266"/>
            <ac:cxnSpMk id="36" creationId="{A98A2540-BD0B-6932-4DE6-6CB15318C570}"/>
          </ac:cxnSpMkLst>
        </pc:cxnChg>
        <pc:cxnChg chg="add mod">
          <ac:chgData name="Vinku Patel" userId="1e61e575b7aa8455" providerId="LiveId" clId="{DEBF4A8F-201C-4312-B159-649DF7AEED3C}" dt="2022-08-26T14:07:14.977" v="1360" actId="1076"/>
          <ac:cxnSpMkLst>
            <pc:docMk/>
            <pc:sldMk cId="4270278423" sldId="266"/>
            <ac:cxnSpMk id="38" creationId="{4FD0A15B-9478-8017-CFB1-274685F2D201}"/>
          </ac:cxnSpMkLst>
        </pc:cxnChg>
        <pc:cxnChg chg="add del mod">
          <ac:chgData name="Vinku Patel" userId="1e61e575b7aa8455" providerId="LiveId" clId="{DEBF4A8F-201C-4312-B159-649DF7AEED3C}" dt="2022-08-26T14:09:28.562" v="1419" actId="478"/>
          <ac:cxnSpMkLst>
            <pc:docMk/>
            <pc:sldMk cId="4270278423" sldId="266"/>
            <ac:cxnSpMk id="39" creationId="{A5DB09FA-EA9B-0E74-EAA2-1BDE5EDEC4F5}"/>
          </ac:cxnSpMkLst>
        </pc:cxnChg>
        <pc:cxnChg chg="add mod">
          <ac:chgData name="Vinku Patel" userId="1e61e575b7aa8455" providerId="LiveId" clId="{DEBF4A8F-201C-4312-B159-649DF7AEED3C}" dt="2022-08-26T14:07:58.685" v="1366" actId="1076"/>
          <ac:cxnSpMkLst>
            <pc:docMk/>
            <pc:sldMk cId="4270278423" sldId="266"/>
            <ac:cxnSpMk id="40" creationId="{6E314CB4-7C2F-24D7-0D9C-DE68B39DCF9F}"/>
          </ac:cxnSpMkLst>
        </pc:cxnChg>
        <pc:cxnChg chg="add mod">
          <ac:chgData name="Vinku Patel" userId="1e61e575b7aa8455" providerId="LiveId" clId="{DEBF4A8F-201C-4312-B159-649DF7AEED3C}" dt="2022-08-26T14:09:58.783" v="1425" actId="1076"/>
          <ac:cxnSpMkLst>
            <pc:docMk/>
            <pc:sldMk cId="4270278423" sldId="266"/>
            <ac:cxnSpMk id="45" creationId="{F43397EC-C1E5-C29F-0151-51EEE7D3902F}"/>
          </ac:cxnSpMkLst>
        </pc:cxnChg>
        <pc:cxnChg chg="add mod">
          <ac:chgData name="Vinku Patel" userId="1e61e575b7aa8455" providerId="LiveId" clId="{DEBF4A8F-201C-4312-B159-649DF7AEED3C}" dt="2022-08-26T14:10:07.619" v="1427" actId="1076"/>
          <ac:cxnSpMkLst>
            <pc:docMk/>
            <pc:sldMk cId="4270278423" sldId="266"/>
            <ac:cxnSpMk id="46" creationId="{228453DE-D67E-B8A1-4F8F-DEBCE97399A8}"/>
          </ac:cxnSpMkLst>
        </pc:cxnChg>
        <pc:cxnChg chg="add mod">
          <ac:chgData name="Vinku Patel" userId="1e61e575b7aa8455" providerId="LiveId" clId="{DEBF4A8F-201C-4312-B159-649DF7AEED3C}" dt="2022-08-26T14:10:19.921" v="1429" actId="1076"/>
          <ac:cxnSpMkLst>
            <pc:docMk/>
            <pc:sldMk cId="4270278423" sldId="266"/>
            <ac:cxnSpMk id="47" creationId="{0B8325D7-5CA4-11AF-6459-50BD0CA0A06D}"/>
          </ac:cxnSpMkLst>
        </pc:cxnChg>
        <pc:cxnChg chg="add mod">
          <ac:chgData name="Vinku Patel" userId="1e61e575b7aa8455" providerId="LiveId" clId="{DEBF4A8F-201C-4312-B159-649DF7AEED3C}" dt="2022-08-26T14:11:50.730" v="1512" actId="1076"/>
          <ac:cxnSpMkLst>
            <pc:docMk/>
            <pc:sldMk cId="4270278423" sldId="266"/>
            <ac:cxnSpMk id="49" creationId="{BCACB9BD-2BE4-5445-7FDE-3733AD7F6BC9}"/>
          </ac:cxnSpMkLst>
        </pc:cxnChg>
        <pc:cxnChg chg="add mod">
          <ac:chgData name="Vinku Patel" userId="1e61e575b7aa8455" providerId="LiveId" clId="{DEBF4A8F-201C-4312-B159-649DF7AEED3C}" dt="2022-08-26T14:11:58.191" v="1514" actId="1076"/>
          <ac:cxnSpMkLst>
            <pc:docMk/>
            <pc:sldMk cId="4270278423" sldId="266"/>
            <ac:cxnSpMk id="50" creationId="{A8681661-C58D-4298-817A-5075403A56E4}"/>
          </ac:cxnSpMkLst>
        </pc:cxnChg>
        <pc:cxnChg chg="add mod">
          <ac:chgData name="Vinku Patel" userId="1e61e575b7aa8455" providerId="LiveId" clId="{DEBF4A8F-201C-4312-B159-649DF7AEED3C}" dt="2022-08-26T14:12:05.090" v="1516" actId="1076"/>
          <ac:cxnSpMkLst>
            <pc:docMk/>
            <pc:sldMk cId="4270278423" sldId="266"/>
            <ac:cxnSpMk id="51" creationId="{B3328A6E-8C9F-D8DD-FAE3-6DD0DB8D1BBE}"/>
          </ac:cxnSpMkLst>
        </pc:cxnChg>
        <pc:cxnChg chg="add mod">
          <ac:chgData name="Vinku Patel" userId="1e61e575b7aa8455" providerId="LiveId" clId="{DEBF4A8F-201C-4312-B159-649DF7AEED3C}" dt="2022-08-26T14:12:10.199" v="1518" actId="1076"/>
          <ac:cxnSpMkLst>
            <pc:docMk/>
            <pc:sldMk cId="4270278423" sldId="266"/>
            <ac:cxnSpMk id="52" creationId="{FA524E59-622F-E515-C11A-9E058AE73A16}"/>
          </ac:cxnSpMkLst>
        </pc:cxnChg>
        <pc:cxnChg chg="add mod">
          <ac:chgData name="Vinku Patel" userId="1e61e575b7aa8455" providerId="LiveId" clId="{DEBF4A8F-201C-4312-B159-649DF7AEED3C}" dt="2022-08-26T14:12:16.347" v="1520" actId="1076"/>
          <ac:cxnSpMkLst>
            <pc:docMk/>
            <pc:sldMk cId="4270278423" sldId="266"/>
            <ac:cxnSpMk id="53" creationId="{2BD83974-7C61-DC35-66C1-E89737667F2D}"/>
          </ac:cxnSpMkLst>
        </pc:cxnChg>
        <pc:cxnChg chg="add mod">
          <ac:chgData name="Vinku Patel" userId="1e61e575b7aa8455" providerId="LiveId" clId="{DEBF4A8F-201C-4312-B159-649DF7AEED3C}" dt="2022-08-26T14:13:28.880" v="1570" actId="1076"/>
          <ac:cxnSpMkLst>
            <pc:docMk/>
            <pc:sldMk cId="4270278423" sldId="266"/>
            <ac:cxnSpMk id="55" creationId="{060AFE94-B4EC-C7E3-1252-294E4B65AB03}"/>
          </ac:cxnSpMkLst>
        </pc:cxnChg>
        <pc:cxnChg chg="add mod">
          <ac:chgData name="Vinku Patel" userId="1e61e575b7aa8455" providerId="LiveId" clId="{DEBF4A8F-201C-4312-B159-649DF7AEED3C}" dt="2022-08-26T14:13:35.386" v="1572" actId="1076"/>
          <ac:cxnSpMkLst>
            <pc:docMk/>
            <pc:sldMk cId="4270278423" sldId="266"/>
            <ac:cxnSpMk id="56" creationId="{E528941D-0608-D3F2-BC8F-A57FE614B076}"/>
          </ac:cxnSpMkLst>
        </pc:cxnChg>
        <pc:cxnChg chg="add mod">
          <ac:chgData name="Vinku Patel" userId="1e61e575b7aa8455" providerId="LiveId" clId="{DEBF4A8F-201C-4312-B159-649DF7AEED3C}" dt="2022-08-26T14:16:38.959" v="1621" actId="1076"/>
          <ac:cxnSpMkLst>
            <pc:docMk/>
            <pc:sldMk cId="4270278423" sldId="266"/>
            <ac:cxnSpMk id="58" creationId="{5237D0D9-EE3E-2939-0775-4E4540F0B634}"/>
          </ac:cxnSpMkLst>
        </pc:cxnChg>
        <pc:cxnChg chg="add mod">
          <ac:chgData name="Vinku Patel" userId="1e61e575b7aa8455" providerId="LiveId" clId="{DEBF4A8F-201C-4312-B159-649DF7AEED3C}" dt="2022-08-26T14:16:55.364" v="1627" actId="1076"/>
          <ac:cxnSpMkLst>
            <pc:docMk/>
            <pc:sldMk cId="4270278423" sldId="266"/>
            <ac:cxnSpMk id="59" creationId="{16B39B9F-971D-33B8-39AA-48BDCCBA3F94}"/>
          </ac:cxnSpMkLst>
        </pc:cxnChg>
        <pc:cxnChg chg="add mod">
          <ac:chgData name="Vinku Patel" userId="1e61e575b7aa8455" providerId="LiveId" clId="{DEBF4A8F-201C-4312-B159-649DF7AEED3C}" dt="2022-08-26T14:16:49.648" v="1626" actId="1076"/>
          <ac:cxnSpMkLst>
            <pc:docMk/>
            <pc:sldMk cId="4270278423" sldId="266"/>
            <ac:cxnSpMk id="60" creationId="{0A8C2936-61F9-BC29-BBC4-90338737A8AF}"/>
          </ac:cxnSpMkLst>
        </pc:cxnChg>
        <pc:cxnChg chg="add mod">
          <ac:chgData name="Vinku Patel" userId="1e61e575b7aa8455" providerId="LiveId" clId="{DEBF4A8F-201C-4312-B159-649DF7AEED3C}" dt="2022-08-26T14:16:45.582" v="1625" actId="1076"/>
          <ac:cxnSpMkLst>
            <pc:docMk/>
            <pc:sldMk cId="4270278423" sldId="266"/>
            <ac:cxnSpMk id="61" creationId="{563208D0-A02D-73DC-B582-2E87DAED48EB}"/>
          </ac:cxnSpMkLst>
        </pc:cxnChg>
        <pc:cxnChg chg="add mod">
          <ac:chgData name="Vinku Patel" userId="1e61e575b7aa8455" providerId="LiveId" clId="{DEBF4A8F-201C-4312-B159-649DF7AEED3C}" dt="2022-08-26T14:18:44.880" v="1668" actId="1076"/>
          <ac:cxnSpMkLst>
            <pc:docMk/>
            <pc:sldMk cId="4270278423" sldId="266"/>
            <ac:cxnSpMk id="63" creationId="{0A5B1A90-1E4E-53FA-5E27-BCE387084539}"/>
          </ac:cxnSpMkLst>
        </pc:cxnChg>
        <pc:cxnChg chg="add mod">
          <ac:chgData name="Vinku Patel" userId="1e61e575b7aa8455" providerId="LiveId" clId="{DEBF4A8F-201C-4312-B159-649DF7AEED3C}" dt="2022-08-26T14:18:54.670" v="1670" actId="1076"/>
          <ac:cxnSpMkLst>
            <pc:docMk/>
            <pc:sldMk cId="4270278423" sldId="266"/>
            <ac:cxnSpMk id="64" creationId="{D7EA593C-D3A4-A32D-993C-EB676E4E54BB}"/>
          </ac:cxnSpMkLst>
        </pc:cxnChg>
        <pc:cxnChg chg="add mod">
          <ac:chgData name="Vinku Patel" userId="1e61e575b7aa8455" providerId="LiveId" clId="{DEBF4A8F-201C-4312-B159-649DF7AEED3C}" dt="2022-08-26T14:34:12.733" v="1905" actId="13822"/>
          <ac:cxnSpMkLst>
            <pc:docMk/>
            <pc:sldMk cId="4270278423" sldId="266"/>
            <ac:cxnSpMk id="93" creationId="{1E7C482C-971D-B246-6FFB-798558C1CEB9}"/>
          </ac:cxnSpMkLst>
        </pc:cxnChg>
        <pc:cxnChg chg="add mod">
          <ac:chgData name="Vinku Patel" userId="1e61e575b7aa8455" providerId="LiveId" clId="{DEBF4A8F-201C-4312-B159-649DF7AEED3C}" dt="2022-08-26T14:34:57.647" v="1909" actId="14100"/>
          <ac:cxnSpMkLst>
            <pc:docMk/>
            <pc:sldMk cId="4270278423" sldId="266"/>
            <ac:cxnSpMk id="95" creationId="{1365FFEA-CB8F-C9A5-D7BD-35928F865893}"/>
          </ac:cxnSpMkLst>
        </pc:cxnChg>
        <pc:cxnChg chg="add mod">
          <ac:chgData name="Vinku Patel" userId="1e61e575b7aa8455" providerId="LiveId" clId="{DEBF4A8F-201C-4312-B159-649DF7AEED3C}" dt="2022-08-26T14:35:19.885" v="1912" actId="13822"/>
          <ac:cxnSpMkLst>
            <pc:docMk/>
            <pc:sldMk cId="4270278423" sldId="266"/>
            <ac:cxnSpMk id="98" creationId="{47022CDC-241F-360F-B89E-88DB4D0A336B}"/>
          </ac:cxnSpMkLst>
        </pc:cxnChg>
        <pc:cxnChg chg="add del mod">
          <ac:chgData name="Vinku Patel" userId="1e61e575b7aa8455" providerId="LiveId" clId="{DEBF4A8F-201C-4312-B159-649DF7AEED3C}" dt="2022-08-26T14:35:36.526" v="1914" actId="478"/>
          <ac:cxnSpMkLst>
            <pc:docMk/>
            <pc:sldMk cId="4270278423" sldId="266"/>
            <ac:cxnSpMk id="99" creationId="{7FFB600D-5E9B-0B15-0E3A-CE2F1AF4A06C}"/>
          </ac:cxnSpMkLst>
        </pc:cxnChg>
        <pc:cxnChg chg="add mod">
          <ac:chgData name="Vinku Patel" userId="1e61e575b7aa8455" providerId="LiveId" clId="{DEBF4A8F-201C-4312-B159-649DF7AEED3C}" dt="2022-08-26T14:35:51.684" v="1916" actId="13822"/>
          <ac:cxnSpMkLst>
            <pc:docMk/>
            <pc:sldMk cId="4270278423" sldId="266"/>
            <ac:cxnSpMk id="101" creationId="{43867C1F-76D1-8043-5CAE-270246A52426}"/>
          </ac:cxnSpMkLst>
        </pc:cxnChg>
        <pc:cxnChg chg="add mod">
          <ac:chgData name="Vinku Patel" userId="1e61e575b7aa8455" providerId="LiveId" clId="{DEBF4A8F-201C-4312-B159-649DF7AEED3C}" dt="2022-08-26T14:36:19.533" v="1918" actId="13822"/>
          <ac:cxnSpMkLst>
            <pc:docMk/>
            <pc:sldMk cId="4270278423" sldId="266"/>
            <ac:cxnSpMk id="103" creationId="{DB65A8C2-878A-8C22-1C5A-183EB3AE680C}"/>
          </ac:cxnSpMkLst>
        </pc:cxnChg>
        <pc:cxnChg chg="add mod">
          <ac:chgData name="Vinku Patel" userId="1e61e575b7aa8455" providerId="LiveId" clId="{DEBF4A8F-201C-4312-B159-649DF7AEED3C}" dt="2022-08-26T14:36:33.665" v="1921" actId="13822"/>
          <ac:cxnSpMkLst>
            <pc:docMk/>
            <pc:sldMk cId="4270278423" sldId="266"/>
            <ac:cxnSpMk id="105" creationId="{218A40A6-4CD8-B6CE-AED9-A5304CE0AF0B}"/>
          </ac:cxnSpMkLst>
        </pc:cxnChg>
        <pc:cxnChg chg="add mod">
          <ac:chgData name="Vinku Patel" userId="1e61e575b7aa8455" providerId="LiveId" clId="{DEBF4A8F-201C-4312-B159-649DF7AEED3C}" dt="2022-08-26T14:37:01.297" v="1924" actId="13822"/>
          <ac:cxnSpMkLst>
            <pc:docMk/>
            <pc:sldMk cId="4270278423" sldId="266"/>
            <ac:cxnSpMk id="107" creationId="{86A32ED4-5176-9751-EB5F-95453B02A907}"/>
          </ac:cxnSpMkLst>
        </pc:cxnChg>
        <pc:cxnChg chg="add mod">
          <ac:chgData name="Vinku Patel" userId="1e61e575b7aa8455" providerId="LiveId" clId="{DEBF4A8F-201C-4312-B159-649DF7AEED3C}" dt="2022-08-26T14:37:25.487" v="1927" actId="13822"/>
          <ac:cxnSpMkLst>
            <pc:docMk/>
            <pc:sldMk cId="4270278423" sldId="266"/>
            <ac:cxnSpMk id="109" creationId="{CA3DF89B-FAB1-0817-3C80-EDC08AFE74AE}"/>
          </ac:cxnSpMkLst>
        </pc:cxnChg>
        <pc:cxnChg chg="add mod">
          <ac:chgData name="Vinku Patel" userId="1e61e575b7aa8455" providerId="LiveId" clId="{DEBF4A8F-201C-4312-B159-649DF7AEED3C}" dt="2022-08-26T14:37:39.794" v="1929" actId="13822"/>
          <ac:cxnSpMkLst>
            <pc:docMk/>
            <pc:sldMk cId="4270278423" sldId="266"/>
            <ac:cxnSpMk id="111" creationId="{492639BB-8BB0-AC61-6CBA-25C895BEA800}"/>
          </ac:cxnSpMkLst>
        </pc:cxnChg>
        <pc:cxnChg chg="add mod">
          <ac:chgData name="Vinku Patel" userId="1e61e575b7aa8455" providerId="LiveId" clId="{DEBF4A8F-201C-4312-B159-649DF7AEED3C}" dt="2022-08-26T14:39:03.058" v="1935" actId="13822"/>
          <ac:cxnSpMkLst>
            <pc:docMk/>
            <pc:sldMk cId="4270278423" sldId="266"/>
            <ac:cxnSpMk id="113" creationId="{D95B2700-DF79-A369-5934-DDB940AE69D5}"/>
          </ac:cxnSpMkLst>
        </pc:cxnChg>
        <pc:cxnChg chg="add mod">
          <ac:chgData name="Vinku Patel" userId="1e61e575b7aa8455" providerId="LiveId" clId="{DEBF4A8F-201C-4312-B159-649DF7AEED3C}" dt="2022-08-26T14:39:14.580" v="1937" actId="13822"/>
          <ac:cxnSpMkLst>
            <pc:docMk/>
            <pc:sldMk cId="4270278423" sldId="266"/>
            <ac:cxnSpMk id="115" creationId="{A5DAD296-EE01-09D4-E050-28DF6381D724}"/>
          </ac:cxnSpMkLst>
        </pc:cxnChg>
        <pc:cxnChg chg="add mod">
          <ac:chgData name="Vinku Patel" userId="1e61e575b7aa8455" providerId="LiveId" clId="{DEBF4A8F-201C-4312-B159-649DF7AEED3C}" dt="2022-08-26T14:39:34.246" v="1940" actId="13822"/>
          <ac:cxnSpMkLst>
            <pc:docMk/>
            <pc:sldMk cId="4270278423" sldId="266"/>
            <ac:cxnSpMk id="117" creationId="{754B769B-81DF-92B5-DC79-3FF97573298A}"/>
          </ac:cxnSpMkLst>
        </pc:cxnChg>
      </pc:sldChg>
      <pc:sldChg chg="addSp delSp modSp new mod modTransition">
        <pc:chgData name="Vinku Patel" userId="1e61e575b7aa8455" providerId="LiveId" clId="{DEBF4A8F-201C-4312-B159-649DF7AEED3C}" dt="2022-08-26T15:10:12.231" v="2849"/>
        <pc:sldMkLst>
          <pc:docMk/>
          <pc:sldMk cId="874433117" sldId="267"/>
        </pc:sldMkLst>
        <pc:spChg chg="mod">
          <ac:chgData name="Vinku Patel" userId="1e61e575b7aa8455" providerId="LiveId" clId="{DEBF4A8F-201C-4312-B159-649DF7AEED3C}" dt="2022-08-26T14:59:45.316" v="2734" actId="20577"/>
          <ac:spMkLst>
            <pc:docMk/>
            <pc:sldMk cId="874433117" sldId="267"/>
            <ac:spMk id="2" creationId="{E63D6590-EF0B-B508-C36C-0E8F08333E5D}"/>
          </ac:spMkLst>
        </pc:spChg>
        <pc:spChg chg="mod">
          <ac:chgData name="Vinku Patel" userId="1e61e575b7aa8455" providerId="LiveId" clId="{DEBF4A8F-201C-4312-B159-649DF7AEED3C}" dt="2022-08-26T14:58:41.095" v="2715" actId="12"/>
          <ac:spMkLst>
            <pc:docMk/>
            <pc:sldMk cId="874433117" sldId="267"/>
            <ac:spMk id="3" creationId="{FB97BE75-C4F1-DA71-6497-C68E82FFA4A4}"/>
          </ac:spMkLst>
        </pc:spChg>
        <pc:spChg chg="add del mod">
          <ac:chgData name="Vinku Patel" userId="1e61e575b7aa8455" providerId="LiveId" clId="{DEBF4A8F-201C-4312-B159-649DF7AEED3C}" dt="2022-08-26T14:59:34.206" v="2732" actId="21"/>
          <ac:spMkLst>
            <pc:docMk/>
            <pc:sldMk cId="874433117" sldId="267"/>
            <ac:spMk id="4" creationId="{99251ADD-1A4F-BAC4-47AB-836ADDD64FFF}"/>
          </ac:spMkLst>
        </pc:spChg>
        <pc:spChg chg="add mod">
          <ac:chgData name="Vinku Patel" userId="1e61e575b7aa8455" providerId="LiveId" clId="{DEBF4A8F-201C-4312-B159-649DF7AEED3C}" dt="2022-08-26T15:00:01.749" v="2747" actId="1076"/>
          <ac:spMkLst>
            <pc:docMk/>
            <pc:sldMk cId="874433117" sldId="267"/>
            <ac:spMk id="5" creationId="{F17282E6-2B63-6592-6937-735048DCF05A}"/>
          </ac:spMkLst>
        </pc:spChg>
        <pc:picChg chg="add mod">
          <ac:chgData name="Vinku Patel" userId="1e61e575b7aa8455" providerId="LiveId" clId="{DEBF4A8F-201C-4312-B159-649DF7AEED3C}" dt="2022-08-26T15:00:18.841" v="2748"/>
          <ac:picMkLst>
            <pc:docMk/>
            <pc:sldMk cId="874433117" sldId="267"/>
            <ac:picMk id="6" creationId="{8C6606E6-5F6B-43CB-F16A-76FA654003A7}"/>
          </ac:picMkLst>
        </pc:picChg>
        <pc:picChg chg="add mod">
          <ac:chgData name="Vinku Patel" userId="1e61e575b7aa8455" providerId="LiveId" clId="{DEBF4A8F-201C-4312-B159-649DF7AEED3C}" dt="2022-08-26T15:00:25.485" v="2750"/>
          <ac:picMkLst>
            <pc:docMk/>
            <pc:sldMk cId="874433117" sldId="267"/>
            <ac:picMk id="7" creationId="{B72DFF52-B24C-CC85-CE54-972B946084E6}"/>
          </ac:picMkLst>
        </pc:picChg>
      </pc:sldChg>
      <pc:sldChg chg="addSp delSp modSp new del mod">
        <pc:chgData name="Vinku Patel" userId="1e61e575b7aa8455" providerId="LiveId" clId="{DEBF4A8F-201C-4312-B159-649DF7AEED3C}" dt="2022-08-26T14:51:30.190" v="2345" actId="47"/>
        <pc:sldMkLst>
          <pc:docMk/>
          <pc:sldMk cId="2127397500" sldId="267"/>
        </pc:sldMkLst>
        <pc:spChg chg="add del mod">
          <ac:chgData name="Vinku Patel" userId="1e61e575b7aa8455" providerId="LiveId" clId="{DEBF4A8F-201C-4312-B159-649DF7AEED3C}" dt="2022-08-26T14:51:27.698" v="2344" actId="478"/>
          <ac:spMkLst>
            <pc:docMk/>
            <pc:sldMk cId="2127397500" sldId="267"/>
            <ac:spMk id="2" creationId="{9FAA1796-1CE8-F25C-4E51-39723828A18E}"/>
          </ac:spMkLst>
        </pc:spChg>
      </pc:sldChg>
      <pc:sldMasterChg chg="modTransition modSldLayout">
        <pc:chgData name="Vinku Patel" userId="1e61e575b7aa8455" providerId="LiveId" clId="{DEBF4A8F-201C-4312-B159-649DF7AEED3C}" dt="2022-08-26T15:10:12.231" v="2849"/>
        <pc:sldMasterMkLst>
          <pc:docMk/>
          <pc:sldMasterMk cId="3744791024" sldId="2147483674"/>
        </pc:sldMasterMkLst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4077053392" sldId="2147483675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1405641344" sldId="2147483676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1830634310" sldId="2147483677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4269230032" sldId="2147483678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332713531" sldId="2147483679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2360806076" sldId="2147483680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900626258" sldId="2147483681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434177208" sldId="2147483682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737697682" sldId="2147483683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2466853850" sldId="2147483684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42942827" sldId="2147483685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1902863616" sldId="2147483686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2083985024" sldId="2147483687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938428087" sldId="2147483688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3868703832" sldId="2147483689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1049776263" sldId="2147483690"/>
          </pc:sldLayoutMkLst>
        </pc:sldLayoutChg>
        <pc:sldLayoutChg chg="modTransition">
          <pc:chgData name="Vinku Patel" userId="1e61e575b7aa8455" providerId="LiveId" clId="{DEBF4A8F-201C-4312-B159-649DF7AEED3C}" dt="2022-08-26T15:10:12.231" v="2849"/>
          <pc:sldLayoutMkLst>
            <pc:docMk/>
            <pc:sldMasterMk cId="3744791024" sldId="2147483674"/>
            <pc:sldLayoutMk cId="2800762085" sldId="2147483691"/>
          </pc:sldLayoutMkLst>
        </pc:sldLayoutChg>
      </pc:sldMasterChg>
      <pc:sldMasterChg chg="del delSldLayout">
        <pc:chgData name="Vinku Patel" userId="1e61e575b7aa8455" providerId="LiveId" clId="{DEBF4A8F-201C-4312-B159-649DF7AEED3C}" dt="2022-08-26T13:24:58.072" v="121" actId="47"/>
        <pc:sldMasterMkLst>
          <pc:docMk/>
          <pc:sldMasterMk cId="1120345793" sldId="2147483692"/>
        </pc:sldMasterMkLst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1506254281" sldId="2147483693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829832900" sldId="2147483694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531856517" sldId="2147483695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408467841" sldId="2147483696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612239574" sldId="2147483697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243620775" sldId="2147483698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993761835" sldId="2147483699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786298252" sldId="2147483700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923140123" sldId="2147483701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371112411" sldId="2147483702"/>
          </pc:sldLayoutMkLst>
        </pc:sldLayoutChg>
        <pc:sldLayoutChg chg="del">
          <pc:chgData name="Vinku Patel" userId="1e61e575b7aa8455" providerId="LiveId" clId="{DEBF4A8F-201C-4312-B159-649DF7AEED3C}" dt="2022-08-26T13:24:58.072" v="121" actId="47"/>
          <pc:sldLayoutMkLst>
            <pc:docMk/>
            <pc:sldMasterMk cId="1120345793" sldId="2147483692"/>
            <pc:sldLayoutMk cId="954858403" sldId="21474837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1175" y="2197603"/>
            <a:ext cx="2211356" cy="474662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 Prepared By:-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E336E-7A0B-420B-9F1E-990CF03C1B43}"/>
              </a:ext>
            </a:extLst>
          </p:cNvPr>
          <p:cNvSpPr/>
          <p:nvPr/>
        </p:nvSpPr>
        <p:spPr>
          <a:xfrm>
            <a:off x="3132637" y="3509186"/>
            <a:ext cx="5613588" cy="127749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Bahnschrift SemiBold" panose="020B0502040204020203" pitchFamily="34" charset="0"/>
              </a:rPr>
              <a:t>Student 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Name: </a:t>
            </a:r>
            <a:r>
              <a:rPr lang="en-US" dirty="0">
                <a:solidFill>
                  <a:srgbClr val="00B050"/>
                </a:solidFill>
                <a:latin typeface="Bahnschrift SemiBold" panose="020B0502040204020203" pitchFamily="34" charset="0"/>
              </a:rPr>
              <a:t>PATEL VINKU MEGHRAJBHAI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Branch: </a:t>
            </a:r>
            <a:r>
              <a:rPr lang="en-US" dirty="0">
                <a:solidFill>
                  <a:srgbClr val="00B050"/>
                </a:solidFill>
                <a:latin typeface="Bahnschrift SemiBold" panose="020B0502040204020203" pitchFamily="34" charset="0"/>
              </a:rPr>
              <a:t>Computer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8B9D-F99B-9E04-CBB7-53203FE4DBB5}"/>
              </a:ext>
            </a:extLst>
          </p:cNvPr>
          <p:cNvSpPr txBox="1"/>
          <p:nvPr/>
        </p:nvSpPr>
        <p:spPr>
          <a:xfrm>
            <a:off x="1020796" y="761092"/>
            <a:ext cx="950696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BANK MANAGEMENT SYSTEM:-</a:t>
            </a:r>
            <a:endParaRPr lang="en-IN" sz="4400" b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FC8E2-AA0C-7F0E-5E89-C26D7FC3EE4A}"/>
              </a:ext>
            </a:extLst>
          </p:cNvPr>
          <p:cNvSpPr txBox="1"/>
          <p:nvPr/>
        </p:nvSpPr>
        <p:spPr>
          <a:xfrm>
            <a:off x="7923410" y="1973269"/>
            <a:ext cx="388844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Guided By :Shivangi Desai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F2688-2AF3-6BED-119A-4B661D3A8232}"/>
              </a:ext>
            </a:extLst>
          </p:cNvPr>
          <p:cNvSpPr txBox="1"/>
          <p:nvPr/>
        </p:nvSpPr>
        <p:spPr>
          <a:xfrm>
            <a:off x="3240503" y="2373168"/>
            <a:ext cx="82669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  Working Of Project</a:t>
            </a:r>
          </a:p>
          <a:p>
            <a:endParaRPr lang="en-IN" sz="3200" b="1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   Application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EB86-B6F0-29A3-8B86-38B4A1DE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430C3-3BE4-2E63-1EB3-454201C5E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-46653"/>
            <a:ext cx="3152518" cy="603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2481C5-EBF3-727D-A4E2-469DE7278BFE}"/>
              </a:ext>
            </a:extLst>
          </p:cNvPr>
          <p:cNvSpPr/>
          <p:nvPr/>
        </p:nvSpPr>
        <p:spPr>
          <a:xfrm>
            <a:off x="4558449" y="748386"/>
            <a:ext cx="3075102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</a:t>
            </a:r>
            <a:r>
              <a:rPr lang="en-IN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1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464CB-319F-ECED-61B9-8FF0DE73D65F}"/>
              </a:ext>
            </a:extLst>
          </p:cNvPr>
          <p:cNvSpPr/>
          <p:nvPr/>
        </p:nvSpPr>
        <p:spPr>
          <a:xfrm>
            <a:off x="1851886" y="224463"/>
            <a:ext cx="6511593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</a:t>
            </a:r>
            <a:endParaRPr lang="en-IN" sz="4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05CE4-BB83-EA0C-A59A-48772882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DFFAA-A602-6D33-C7D6-6000AF62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0F6DD-EEB6-635D-5121-E87668CE972C}"/>
              </a:ext>
            </a:extLst>
          </p:cNvPr>
          <p:cNvSpPr txBox="1"/>
          <p:nvPr/>
        </p:nvSpPr>
        <p:spPr>
          <a:xfrm>
            <a:off x="1107577" y="1544390"/>
            <a:ext cx="10737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bank is a financial institution which accepts deposits, pays interest on pre-defined rates, clears checks, makes loans, and often acts as an intermediary in financial transactions. It also provides other financial services to its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 we make different table </a:t>
            </a:r>
            <a:r>
              <a:rPr lang="en-US" sz="3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customer,account,loan</a:t>
            </a: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  <a:r>
              <a:rPr lang="en-US" sz="3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branch,employee,emp_login,transaction</a:t>
            </a: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Maintain customer </a:t>
            </a:r>
            <a:r>
              <a:rPr lang="en-US" sz="32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Data,Account,Balance</a:t>
            </a:r>
            <a:r>
              <a:rPr lang="en-US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Transaction with Security By Bank Management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1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AC9B5-4454-7580-AD1A-21E268EAC485}"/>
              </a:ext>
            </a:extLst>
          </p:cNvPr>
          <p:cNvSpPr txBox="1"/>
          <p:nvPr/>
        </p:nvSpPr>
        <p:spPr>
          <a:xfrm>
            <a:off x="1673290" y="529441"/>
            <a:ext cx="9546771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CUSTOMER Table -&gt; for customer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ACCOUNT Table -&gt; for save customer’s account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 we connect each table by using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foregin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LOAN Table  -&gt; For Loan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 Table-&gt; for save Bank’s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 Table -&gt; for save Bank’s employee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EMP_LOGIN Table -&gt; for save employee login password.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Table -&gt; for save customer transaction.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management Can easily  store data and manage data and execute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use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function,procedure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,Trigger in this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doing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Transcation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by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Withdraw_balance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Deposite_balance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Trigger.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cust_name,accountno,typee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customer join account using (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cust_name,cust_id,loan_id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customer inner join loan using(</a:t>
            </a:r>
            <a:r>
              <a:rPr lang="en-US" sz="2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cust_id</a:t>
            </a:r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 </a:t>
            </a:r>
            <a:endParaRPr lang="en-IN" sz="2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70DD-ABC9-C781-8B72-48255953C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2235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B0AA8-4441-EC79-2196-68F0DAF0D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B9E415-9939-54CE-D93E-BEBCE1A8159F}"/>
              </a:ext>
            </a:extLst>
          </p:cNvPr>
          <p:cNvSpPr/>
          <p:nvPr/>
        </p:nvSpPr>
        <p:spPr>
          <a:xfrm>
            <a:off x="2253507" y="-83975"/>
            <a:ext cx="6511593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</a:t>
            </a:r>
            <a:endParaRPr lang="en-IN" sz="4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E43FE-8B84-0E68-55F9-ACAB3AE67A7B}"/>
              </a:ext>
            </a:extLst>
          </p:cNvPr>
          <p:cNvSpPr/>
          <p:nvPr/>
        </p:nvSpPr>
        <p:spPr>
          <a:xfrm>
            <a:off x="103159" y="760847"/>
            <a:ext cx="9040839" cy="40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AD4790-EFF7-28C7-E1A5-BCE89292B037}"/>
              </a:ext>
            </a:extLst>
          </p:cNvPr>
          <p:cNvCxnSpPr>
            <a:cxnSpLocks/>
          </p:cNvCxnSpPr>
          <p:nvPr/>
        </p:nvCxnSpPr>
        <p:spPr>
          <a:xfrm>
            <a:off x="1115564" y="780288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4D313-5CE2-EFEA-A90B-B2BE9F706A18}"/>
              </a:ext>
            </a:extLst>
          </p:cNvPr>
          <p:cNvSpPr txBox="1"/>
          <p:nvPr/>
        </p:nvSpPr>
        <p:spPr>
          <a:xfrm>
            <a:off x="103159" y="777376"/>
            <a:ext cx="109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CUST_ID </a:t>
            </a:r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769FE-50BA-DE94-BDCD-BEF62613DA83}"/>
              </a:ext>
            </a:extLst>
          </p:cNvPr>
          <p:cNvCxnSpPr>
            <a:cxnSpLocks/>
          </p:cNvCxnSpPr>
          <p:nvPr/>
        </p:nvCxnSpPr>
        <p:spPr>
          <a:xfrm>
            <a:off x="2544924" y="780288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3058F-529B-A10F-3E3B-B90879C3C6D8}"/>
              </a:ext>
            </a:extLst>
          </p:cNvPr>
          <p:cNvCxnSpPr>
            <a:cxnSpLocks/>
          </p:cNvCxnSpPr>
          <p:nvPr/>
        </p:nvCxnSpPr>
        <p:spPr>
          <a:xfrm>
            <a:off x="5713396" y="760847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4BC4D2-F1B8-4D54-8B09-6F19F7E9B119}"/>
              </a:ext>
            </a:extLst>
          </p:cNvPr>
          <p:cNvCxnSpPr>
            <a:cxnSpLocks/>
          </p:cNvCxnSpPr>
          <p:nvPr/>
        </p:nvCxnSpPr>
        <p:spPr>
          <a:xfrm>
            <a:off x="4363132" y="772237"/>
            <a:ext cx="0" cy="365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D9BC6-269C-3C09-90EA-2D7770E1F025}"/>
              </a:ext>
            </a:extLst>
          </p:cNvPr>
          <p:cNvSpPr txBox="1"/>
          <p:nvPr/>
        </p:nvSpPr>
        <p:spPr>
          <a:xfrm>
            <a:off x="1083972" y="779977"/>
            <a:ext cx="14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37C77-62DB-B742-8386-2893961ECCFE}"/>
              </a:ext>
            </a:extLst>
          </p:cNvPr>
          <p:cNvSpPr txBox="1"/>
          <p:nvPr/>
        </p:nvSpPr>
        <p:spPr>
          <a:xfrm>
            <a:off x="2485644" y="803519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CUST_PHONENO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38D2B-2BF7-0115-8B19-2F70D7F759ED}"/>
              </a:ext>
            </a:extLst>
          </p:cNvPr>
          <p:cNvSpPr txBox="1"/>
          <p:nvPr/>
        </p:nvSpPr>
        <p:spPr>
          <a:xfrm>
            <a:off x="4339950" y="803745"/>
            <a:ext cx="15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5A528-A61D-EA96-9065-FAA3F39110D0}"/>
              </a:ext>
            </a:extLst>
          </p:cNvPr>
          <p:cNvSpPr txBox="1"/>
          <p:nvPr/>
        </p:nvSpPr>
        <p:spPr>
          <a:xfrm>
            <a:off x="5713240" y="796157"/>
            <a:ext cx="181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CD531-2664-763B-1C22-D10C57A0E30D}"/>
              </a:ext>
            </a:extLst>
          </p:cNvPr>
          <p:cNvSpPr txBox="1"/>
          <p:nvPr/>
        </p:nvSpPr>
        <p:spPr>
          <a:xfrm>
            <a:off x="7497480" y="770451"/>
            <a:ext cx="18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CUST_GENDER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AD9D83-F0C1-6C4A-B997-F0FE2555BA8A}"/>
              </a:ext>
            </a:extLst>
          </p:cNvPr>
          <p:cNvCxnSpPr>
            <a:cxnSpLocks/>
          </p:cNvCxnSpPr>
          <p:nvPr/>
        </p:nvCxnSpPr>
        <p:spPr>
          <a:xfrm>
            <a:off x="7497480" y="777376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D5B517-5450-72E5-C5B0-34D01806543E}"/>
              </a:ext>
            </a:extLst>
          </p:cNvPr>
          <p:cNvSpPr/>
          <p:nvPr/>
        </p:nvSpPr>
        <p:spPr>
          <a:xfrm>
            <a:off x="103160" y="1678995"/>
            <a:ext cx="6349778" cy="40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7EC9B5-3936-FC08-E9AB-F76432E2482C}"/>
              </a:ext>
            </a:extLst>
          </p:cNvPr>
          <p:cNvSpPr/>
          <p:nvPr/>
        </p:nvSpPr>
        <p:spPr>
          <a:xfrm>
            <a:off x="183366" y="2689807"/>
            <a:ext cx="4388634" cy="40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9FC02-DDF2-75E9-997A-51684F0B940C}"/>
              </a:ext>
            </a:extLst>
          </p:cNvPr>
          <p:cNvSpPr/>
          <p:nvPr/>
        </p:nvSpPr>
        <p:spPr>
          <a:xfrm>
            <a:off x="157102" y="4694039"/>
            <a:ext cx="5413519" cy="40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79C289-0EE8-14C4-24F3-D76A4F6139DC}"/>
              </a:ext>
            </a:extLst>
          </p:cNvPr>
          <p:cNvSpPr/>
          <p:nvPr/>
        </p:nvSpPr>
        <p:spPr>
          <a:xfrm>
            <a:off x="207431" y="3758772"/>
            <a:ext cx="7891540" cy="40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921C3-1B10-388A-5C18-0F43FF1C4431}"/>
              </a:ext>
            </a:extLst>
          </p:cNvPr>
          <p:cNvSpPr/>
          <p:nvPr/>
        </p:nvSpPr>
        <p:spPr>
          <a:xfrm>
            <a:off x="207432" y="5544769"/>
            <a:ext cx="5363190" cy="40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903E7-1491-F70A-508D-46E9C2986963}"/>
              </a:ext>
            </a:extLst>
          </p:cNvPr>
          <p:cNvSpPr/>
          <p:nvPr/>
        </p:nvSpPr>
        <p:spPr>
          <a:xfrm>
            <a:off x="207432" y="6395499"/>
            <a:ext cx="3654706" cy="366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D75F3-B9A3-015E-8D13-AA7873506B0A}"/>
              </a:ext>
            </a:extLst>
          </p:cNvPr>
          <p:cNvSpPr txBox="1"/>
          <p:nvPr/>
        </p:nvSpPr>
        <p:spPr>
          <a:xfrm>
            <a:off x="133041" y="1680350"/>
            <a:ext cx="634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CUST_ID   ACCOUNTNO   TYPEE   BALANCE   BRANCH_NAME 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15F893-BF85-4A03-3B85-92A7A2FA69DA}"/>
              </a:ext>
            </a:extLst>
          </p:cNvPr>
          <p:cNvCxnSpPr>
            <a:cxnSpLocks/>
          </p:cNvCxnSpPr>
          <p:nvPr/>
        </p:nvCxnSpPr>
        <p:spPr>
          <a:xfrm>
            <a:off x="1115564" y="1697485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DBC4D5-BDEE-0515-972B-B84F5C5D1A95}"/>
              </a:ext>
            </a:extLst>
          </p:cNvPr>
          <p:cNvCxnSpPr>
            <a:cxnSpLocks/>
          </p:cNvCxnSpPr>
          <p:nvPr/>
        </p:nvCxnSpPr>
        <p:spPr>
          <a:xfrm>
            <a:off x="2622930" y="1682381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D0A15B-9478-8017-CFB1-274685F2D201}"/>
              </a:ext>
            </a:extLst>
          </p:cNvPr>
          <p:cNvCxnSpPr>
            <a:cxnSpLocks/>
          </p:cNvCxnSpPr>
          <p:nvPr/>
        </p:nvCxnSpPr>
        <p:spPr>
          <a:xfrm>
            <a:off x="4478756" y="1697484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314CB4-7C2F-24D7-0D9C-DE68B39DCF9F}"/>
              </a:ext>
            </a:extLst>
          </p:cNvPr>
          <p:cNvCxnSpPr>
            <a:cxnSpLocks/>
          </p:cNvCxnSpPr>
          <p:nvPr/>
        </p:nvCxnSpPr>
        <p:spPr>
          <a:xfrm>
            <a:off x="3362626" y="1697484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761456-88EF-656E-E4A2-DFB3FC06300C}"/>
              </a:ext>
            </a:extLst>
          </p:cNvPr>
          <p:cNvSpPr txBox="1"/>
          <p:nvPr/>
        </p:nvSpPr>
        <p:spPr>
          <a:xfrm>
            <a:off x="207431" y="2716461"/>
            <a:ext cx="46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LOAN_ID    LOAN_TYPE  AMOUNT  CUST_ID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3397EC-C1E5-C29F-0151-51EEE7D3902F}"/>
              </a:ext>
            </a:extLst>
          </p:cNvPr>
          <p:cNvCxnSpPr>
            <a:cxnSpLocks/>
          </p:cNvCxnSpPr>
          <p:nvPr/>
        </p:nvCxnSpPr>
        <p:spPr>
          <a:xfrm>
            <a:off x="1281163" y="2699804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453DE-D67E-B8A1-4F8F-DEBCE97399A8}"/>
              </a:ext>
            </a:extLst>
          </p:cNvPr>
          <p:cNvCxnSpPr>
            <a:cxnSpLocks/>
          </p:cNvCxnSpPr>
          <p:nvPr/>
        </p:nvCxnSpPr>
        <p:spPr>
          <a:xfrm>
            <a:off x="2622930" y="2716461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8325D7-5CA4-11AF-6459-50BD0CA0A06D}"/>
              </a:ext>
            </a:extLst>
          </p:cNvPr>
          <p:cNvCxnSpPr>
            <a:cxnSpLocks/>
          </p:cNvCxnSpPr>
          <p:nvPr/>
        </p:nvCxnSpPr>
        <p:spPr>
          <a:xfrm>
            <a:off x="3687479" y="2696583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107BF5-8C96-9336-5A80-3DADD9102B8C}"/>
              </a:ext>
            </a:extLst>
          </p:cNvPr>
          <p:cNvSpPr txBox="1"/>
          <p:nvPr/>
        </p:nvSpPr>
        <p:spPr>
          <a:xfrm>
            <a:off x="207432" y="3786978"/>
            <a:ext cx="799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TRANSACTION_ID  DATE_OF_TRANSACTION  AMOUNT  ACTION ACCOUNTNO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ACB9BD-2BE4-5445-7FDE-3733AD7F6BC9}"/>
              </a:ext>
            </a:extLst>
          </p:cNvPr>
          <p:cNvCxnSpPr>
            <a:cxnSpLocks/>
          </p:cNvCxnSpPr>
          <p:nvPr/>
        </p:nvCxnSpPr>
        <p:spPr>
          <a:xfrm>
            <a:off x="2123374" y="3753665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81661-C58D-4298-817A-5075403A56E4}"/>
              </a:ext>
            </a:extLst>
          </p:cNvPr>
          <p:cNvCxnSpPr>
            <a:cxnSpLocks/>
          </p:cNvCxnSpPr>
          <p:nvPr/>
        </p:nvCxnSpPr>
        <p:spPr>
          <a:xfrm>
            <a:off x="4716174" y="3762159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328A6E-8C9F-D8DD-FAE3-6DD0DB8D1BBE}"/>
              </a:ext>
            </a:extLst>
          </p:cNvPr>
          <p:cNvCxnSpPr>
            <a:cxnSpLocks/>
          </p:cNvCxnSpPr>
          <p:nvPr/>
        </p:nvCxnSpPr>
        <p:spPr>
          <a:xfrm>
            <a:off x="5782023" y="3770321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524E59-622F-E515-C11A-9E058AE73A16}"/>
              </a:ext>
            </a:extLst>
          </p:cNvPr>
          <p:cNvCxnSpPr>
            <a:cxnSpLocks/>
          </p:cNvCxnSpPr>
          <p:nvPr/>
        </p:nvCxnSpPr>
        <p:spPr>
          <a:xfrm>
            <a:off x="6622344" y="3750272"/>
            <a:ext cx="0" cy="422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06E89-59F7-4614-7A6E-725CD4E41137}"/>
              </a:ext>
            </a:extLst>
          </p:cNvPr>
          <p:cNvSpPr txBox="1"/>
          <p:nvPr/>
        </p:nvSpPr>
        <p:spPr>
          <a:xfrm>
            <a:off x="102762" y="4747457"/>
            <a:ext cx="87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BRANCH_NAME   BRANCH_CITY  BRANCH_ADDRESS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0AFE94-B4EC-C7E3-1252-294E4B65AB03}"/>
              </a:ext>
            </a:extLst>
          </p:cNvPr>
          <p:cNvCxnSpPr>
            <a:cxnSpLocks/>
          </p:cNvCxnSpPr>
          <p:nvPr/>
        </p:nvCxnSpPr>
        <p:spPr>
          <a:xfrm>
            <a:off x="3368442" y="4700815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28941D-0608-D3F2-BC8F-A57FE614B076}"/>
              </a:ext>
            </a:extLst>
          </p:cNvPr>
          <p:cNvCxnSpPr>
            <a:cxnSpLocks/>
          </p:cNvCxnSpPr>
          <p:nvPr/>
        </p:nvCxnSpPr>
        <p:spPr>
          <a:xfrm>
            <a:off x="1821306" y="4714144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8A19DF-6F2A-2230-3C7E-A7691C203EE2}"/>
              </a:ext>
            </a:extLst>
          </p:cNvPr>
          <p:cNvSpPr txBox="1"/>
          <p:nvPr/>
        </p:nvSpPr>
        <p:spPr>
          <a:xfrm>
            <a:off x="253560" y="5560169"/>
            <a:ext cx="81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EMP_NAME   BRANCH_NAME  SALARY EMP_ID POST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37D0D9-EE3E-2939-0775-4E4540F0B634}"/>
              </a:ext>
            </a:extLst>
          </p:cNvPr>
          <p:cNvCxnSpPr>
            <a:cxnSpLocks/>
          </p:cNvCxnSpPr>
          <p:nvPr/>
        </p:nvCxnSpPr>
        <p:spPr>
          <a:xfrm>
            <a:off x="1606016" y="5544769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B39B9F-971D-33B8-39AA-48BDCCBA3F94}"/>
              </a:ext>
            </a:extLst>
          </p:cNvPr>
          <p:cNvCxnSpPr>
            <a:cxnSpLocks/>
          </p:cNvCxnSpPr>
          <p:nvPr/>
        </p:nvCxnSpPr>
        <p:spPr>
          <a:xfrm>
            <a:off x="4940210" y="5544769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8C2936-61F9-BC29-BBC4-90338737A8AF}"/>
              </a:ext>
            </a:extLst>
          </p:cNvPr>
          <p:cNvCxnSpPr>
            <a:cxnSpLocks/>
          </p:cNvCxnSpPr>
          <p:nvPr/>
        </p:nvCxnSpPr>
        <p:spPr>
          <a:xfrm>
            <a:off x="4164731" y="5580236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3208D0-A02D-73DC-B582-2E87DAED48EB}"/>
              </a:ext>
            </a:extLst>
          </p:cNvPr>
          <p:cNvCxnSpPr>
            <a:cxnSpLocks/>
          </p:cNvCxnSpPr>
          <p:nvPr/>
        </p:nvCxnSpPr>
        <p:spPr>
          <a:xfrm>
            <a:off x="3278049" y="5551545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1B723A2-A52C-C1D0-36FD-BA2F3B14E33B}"/>
              </a:ext>
            </a:extLst>
          </p:cNvPr>
          <p:cNvSpPr txBox="1"/>
          <p:nvPr/>
        </p:nvSpPr>
        <p:spPr>
          <a:xfrm>
            <a:off x="157102" y="6383091"/>
            <a:ext cx="45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 U_PASSWORD EMP_ID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5B1A90-1E4E-53FA-5E27-BCE387084539}"/>
              </a:ext>
            </a:extLst>
          </p:cNvPr>
          <p:cNvCxnSpPr>
            <a:cxnSpLocks/>
          </p:cNvCxnSpPr>
          <p:nvPr/>
        </p:nvCxnSpPr>
        <p:spPr>
          <a:xfrm>
            <a:off x="1449606" y="6395499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EA593C-D3A4-A32D-993C-EB676E4E54BB}"/>
              </a:ext>
            </a:extLst>
          </p:cNvPr>
          <p:cNvCxnSpPr>
            <a:cxnSpLocks/>
          </p:cNvCxnSpPr>
          <p:nvPr/>
        </p:nvCxnSpPr>
        <p:spPr>
          <a:xfrm>
            <a:off x="2939305" y="6395499"/>
            <a:ext cx="0" cy="402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B63E1D2C-AB0A-AB84-97B5-19D54789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612"/>
            <a:ext cx="741512" cy="77637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D8400FB-8937-507F-67E1-41B621AD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25651"/>
            <a:ext cx="3152518" cy="603849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0ED2BE4-3EE3-AF71-0530-C80D45092A97}"/>
              </a:ext>
            </a:extLst>
          </p:cNvPr>
          <p:cNvSpPr/>
          <p:nvPr/>
        </p:nvSpPr>
        <p:spPr>
          <a:xfrm>
            <a:off x="2804754" y="383938"/>
            <a:ext cx="1767245" cy="39815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F21860-A69D-14CB-4165-9EE295194358}"/>
              </a:ext>
            </a:extLst>
          </p:cNvPr>
          <p:cNvSpPr txBox="1"/>
          <p:nvPr/>
        </p:nvSpPr>
        <p:spPr>
          <a:xfrm>
            <a:off x="2815389" y="409111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CUSTOMER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B775936-CAB1-5AC5-B194-8755C46B6554}"/>
              </a:ext>
            </a:extLst>
          </p:cNvPr>
          <p:cNvSpPr/>
          <p:nvPr/>
        </p:nvSpPr>
        <p:spPr>
          <a:xfrm>
            <a:off x="1860613" y="1248213"/>
            <a:ext cx="1502013" cy="48751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23B6004-32CD-6F99-F499-D443F994C87F}"/>
              </a:ext>
            </a:extLst>
          </p:cNvPr>
          <p:cNvSpPr/>
          <p:nvPr/>
        </p:nvSpPr>
        <p:spPr>
          <a:xfrm>
            <a:off x="5616430" y="5483395"/>
            <a:ext cx="1849251" cy="54934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EMPLOYEE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A67F345-C667-7321-F25D-12449B94317D}"/>
              </a:ext>
            </a:extLst>
          </p:cNvPr>
          <p:cNvSpPr/>
          <p:nvPr/>
        </p:nvSpPr>
        <p:spPr>
          <a:xfrm>
            <a:off x="3912468" y="6392110"/>
            <a:ext cx="1849252" cy="40942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EMP_LOGIN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39D418-4ACB-50F8-F1F3-E3EFAE65C897}"/>
              </a:ext>
            </a:extLst>
          </p:cNvPr>
          <p:cNvSpPr txBox="1"/>
          <p:nvPr/>
        </p:nvSpPr>
        <p:spPr>
          <a:xfrm>
            <a:off x="1845500" y="1302329"/>
            <a:ext cx="156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ACCOUNT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4E7938C-0AA1-3D8A-D088-157753711DD6}"/>
              </a:ext>
            </a:extLst>
          </p:cNvPr>
          <p:cNvSpPr/>
          <p:nvPr/>
        </p:nvSpPr>
        <p:spPr>
          <a:xfrm>
            <a:off x="1593603" y="2226791"/>
            <a:ext cx="1393235" cy="47623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LOAN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936DBA8-96CD-DDCC-37C9-DA090471C42F}"/>
              </a:ext>
            </a:extLst>
          </p:cNvPr>
          <p:cNvSpPr/>
          <p:nvPr/>
        </p:nvSpPr>
        <p:spPr>
          <a:xfrm>
            <a:off x="1784445" y="4373382"/>
            <a:ext cx="1630654" cy="33402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BRANCH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887B660-6001-3D49-C06C-662A22AD1663}"/>
              </a:ext>
            </a:extLst>
          </p:cNvPr>
          <p:cNvSpPr/>
          <p:nvPr/>
        </p:nvSpPr>
        <p:spPr>
          <a:xfrm>
            <a:off x="2485644" y="3321568"/>
            <a:ext cx="2343151" cy="46107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TRANSACTION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66264F-A360-03A6-4AC6-7E695F52509D}"/>
              </a:ext>
            </a:extLst>
          </p:cNvPr>
          <p:cNvSpPr txBox="1"/>
          <p:nvPr/>
        </p:nvSpPr>
        <p:spPr>
          <a:xfrm>
            <a:off x="58203" y="1211299"/>
            <a:ext cx="23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PRIMARY KEY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35D59-4EAB-4472-4D25-E31E8905A655}"/>
              </a:ext>
            </a:extLst>
          </p:cNvPr>
          <p:cNvSpPr txBox="1"/>
          <p:nvPr/>
        </p:nvSpPr>
        <p:spPr>
          <a:xfrm>
            <a:off x="3307027" y="2131007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FOREGIN KEY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0A648F-57DA-1116-F0D2-46F0FDF5E9E5}"/>
              </a:ext>
            </a:extLst>
          </p:cNvPr>
          <p:cNvSpPr txBox="1"/>
          <p:nvPr/>
        </p:nvSpPr>
        <p:spPr>
          <a:xfrm>
            <a:off x="5313950" y="3267619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FOREGIN KEY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EE78E9-B07D-CCB8-0D91-D53AC29A72B6}"/>
              </a:ext>
            </a:extLst>
          </p:cNvPr>
          <p:cNvSpPr txBox="1"/>
          <p:nvPr/>
        </p:nvSpPr>
        <p:spPr>
          <a:xfrm>
            <a:off x="1140298" y="5214298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FOREGIN KEY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93FA91-21CF-AC17-289A-CBB98293547C}"/>
              </a:ext>
            </a:extLst>
          </p:cNvPr>
          <p:cNvSpPr txBox="1"/>
          <p:nvPr/>
        </p:nvSpPr>
        <p:spPr>
          <a:xfrm>
            <a:off x="2901470" y="5980082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FOREGIN KEY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ECB2B3-179F-2A9B-C370-C1AA94BB43BC}"/>
              </a:ext>
            </a:extLst>
          </p:cNvPr>
          <p:cNvSpPr txBox="1"/>
          <p:nvPr/>
        </p:nvSpPr>
        <p:spPr>
          <a:xfrm>
            <a:off x="667358" y="3361093"/>
            <a:ext cx="23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PRIMARY KEY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6A27CB-BDCC-9F14-2C65-1A8B877FF263}"/>
              </a:ext>
            </a:extLst>
          </p:cNvPr>
          <p:cNvSpPr txBox="1"/>
          <p:nvPr/>
        </p:nvSpPr>
        <p:spPr>
          <a:xfrm>
            <a:off x="2863861" y="5200871"/>
            <a:ext cx="23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PRIMARY KEY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7C482C-971D-B246-6FFB-798558C1CEB9}"/>
              </a:ext>
            </a:extLst>
          </p:cNvPr>
          <p:cNvCxnSpPr/>
          <p:nvPr/>
        </p:nvCxnSpPr>
        <p:spPr>
          <a:xfrm flipV="1">
            <a:off x="370756" y="1100541"/>
            <a:ext cx="278232" cy="20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365FFEA-CB8F-C9A5-D7BD-35928F865893}"/>
              </a:ext>
            </a:extLst>
          </p:cNvPr>
          <p:cNvCxnSpPr>
            <a:cxnSpLocks/>
          </p:cNvCxnSpPr>
          <p:nvPr/>
        </p:nvCxnSpPr>
        <p:spPr>
          <a:xfrm>
            <a:off x="3687479" y="2429201"/>
            <a:ext cx="418415" cy="345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022CDC-241F-360F-B89E-88DB4D0A336B}"/>
              </a:ext>
            </a:extLst>
          </p:cNvPr>
          <p:cNvCxnSpPr/>
          <p:nvPr/>
        </p:nvCxnSpPr>
        <p:spPr>
          <a:xfrm flipV="1">
            <a:off x="4812632" y="1951591"/>
            <a:ext cx="691343" cy="358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3867C1F-76D1-8043-5CAE-270246A52426}"/>
              </a:ext>
            </a:extLst>
          </p:cNvPr>
          <p:cNvCxnSpPr>
            <a:stCxn id="81" idx="1"/>
          </p:cNvCxnSpPr>
          <p:nvPr/>
        </p:nvCxnSpPr>
        <p:spPr>
          <a:xfrm flipH="1" flipV="1">
            <a:off x="741512" y="2049682"/>
            <a:ext cx="2565515" cy="265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B65A8C2-878A-8C22-1C5A-183EB3AE680C}"/>
              </a:ext>
            </a:extLst>
          </p:cNvPr>
          <p:cNvCxnSpPr/>
          <p:nvPr/>
        </p:nvCxnSpPr>
        <p:spPr>
          <a:xfrm>
            <a:off x="648988" y="1486995"/>
            <a:ext cx="957028" cy="248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8A40A6-4CD8-B6CE-AED9-A5304CE0AF0B}"/>
              </a:ext>
            </a:extLst>
          </p:cNvPr>
          <p:cNvCxnSpPr/>
          <p:nvPr/>
        </p:nvCxnSpPr>
        <p:spPr>
          <a:xfrm>
            <a:off x="370756" y="1574582"/>
            <a:ext cx="713216" cy="1167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A32ED4-5176-9751-EB5F-95453B02A907}"/>
              </a:ext>
            </a:extLst>
          </p:cNvPr>
          <p:cNvCxnSpPr/>
          <p:nvPr/>
        </p:nvCxnSpPr>
        <p:spPr>
          <a:xfrm>
            <a:off x="2024269" y="3608689"/>
            <a:ext cx="0" cy="23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2639BB-8BB0-AC61-6CBA-25C895BEA800}"/>
              </a:ext>
            </a:extLst>
          </p:cNvPr>
          <p:cNvCxnSpPr>
            <a:cxnSpLocks/>
          </p:cNvCxnSpPr>
          <p:nvPr/>
        </p:nvCxnSpPr>
        <p:spPr>
          <a:xfrm>
            <a:off x="6871717" y="3475382"/>
            <a:ext cx="549877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5B2700-DF79-A369-5934-DDB940AE69D5}"/>
              </a:ext>
            </a:extLst>
          </p:cNvPr>
          <p:cNvCxnSpPr/>
          <p:nvPr/>
        </p:nvCxnSpPr>
        <p:spPr>
          <a:xfrm>
            <a:off x="2554328" y="5482499"/>
            <a:ext cx="75971" cy="14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5DAD296-EE01-09D4-E050-28DF6381D724}"/>
              </a:ext>
            </a:extLst>
          </p:cNvPr>
          <p:cNvCxnSpPr/>
          <p:nvPr/>
        </p:nvCxnSpPr>
        <p:spPr>
          <a:xfrm>
            <a:off x="4407290" y="5398964"/>
            <a:ext cx="284595" cy="241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54B769B-81DF-92B5-DC79-3FF97573298A}"/>
              </a:ext>
            </a:extLst>
          </p:cNvPr>
          <p:cNvCxnSpPr/>
          <p:nvPr/>
        </p:nvCxnSpPr>
        <p:spPr>
          <a:xfrm>
            <a:off x="3415098" y="6252619"/>
            <a:ext cx="242121" cy="189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73EF6E6-A08A-EACB-6A7B-6B3ACBF1DC5C}"/>
              </a:ext>
            </a:extLst>
          </p:cNvPr>
          <p:cNvSpPr txBox="1"/>
          <p:nvPr/>
        </p:nvSpPr>
        <p:spPr>
          <a:xfrm>
            <a:off x="9124591" y="1218227"/>
            <a:ext cx="2741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u="sng" dirty="0">
                <a:latin typeface="Arial Black" panose="020B0A04020102020204" pitchFamily="34" charset="0"/>
              </a:rPr>
              <a:t>PROCEDURE:-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Insert_customer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Insert_account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Insert_loan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Insert_transaction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Insert_branch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Insert_employee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View_profile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/>
              <a:t>Get_amount_name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dirty="0">
                <a:latin typeface="Arial Black" panose="020B0A04020102020204" pitchFamily="34" charset="0"/>
              </a:rPr>
              <a:t>  </a:t>
            </a:r>
            <a:r>
              <a:rPr lang="en-IN" u="sng" dirty="0">
                <a:latin typeface="Arial Black" panose="020B0A04020102020204" pitchFamily="34" charset="0"/>
              </a:rPr>
              <a:t>FUNCTION:-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get_current_amount</a:t>
            </a:r>
            <a:endParaRPr lang="en-IN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  </a:t>
            </a:r>
            <a:r>
              <a:rPr lang="en-IN" u="sng" dirty="0">
                <a:latin typeface="Arial Black" panose="020B0A04020102020204" pitchFamily="34" charset="0"/>
              </a:rPr>
              <a:t>TRIGGER:-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Withdraw_balance</a:t>
            </a:r>
            <a:endParaRPr lang="en-IN" sz="1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Deposite_balance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9BBF3-F69D-54DE-69A9-4094DE2A1DE8}"/>
              </a:ext>
            </a:extLst>
          </p:cNvPr>
          <p:cNvSpPr txBox="1"/>
          <p:nvPr/>
        </p:nvSpPr>
        <p:spPr>
          <a:xfrm>
            <a:off x="449267" y="4343882"/>
            <a:ext cx="23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PRIMARY KEY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933BC4-661C-D7BE-0192-743D4EF32115}"/>
              </a:ext>
            </a:extLst>
          </p:cNvPr>
          <p:cNvCxnSpPr>
            <a:cxnSpLocks/>
          </p:cNvCxnSpPr>
          <p:nvPr/>
        </p:nvCxnSpPr>
        <p:spPr>
          <a:xfrm flipH="1">
            <a:off x="1551440" y="4646520"/>
            <a:ext cx="6694" cy="18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590-EF0B-B508-C36C-0E8F0833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274" y="312822"/>
            <a:ext cx="4031415" cy="1191971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BE75-C4F1-DA71-6497-C68E82FF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526" y="1744578"/>
            <a:ext cx="10540500" cy="4800599"/>
          </a:xfrm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Paying Financial Institutions For Services.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Store And Execute Data Easily.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Optimize Their Customer </a:t>
            </a:r>
            <a:r>
              <a:rPr lang="en-IN" sz="3200" dirty="0" err="1">
                <a:solidFill>
                  <a:schemeClr val="accent6">
                    <a:lumMod val="50000"/>
                  </a:schemeClr>
                </a:solidFill>
              </a:rPr>
              <a:t>Service,beat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6">
                    <a:lumMod val="50000"/>
                  </a:schemeClr>
                </a:solidFill>
              </a:rPr>
              <a:t>Competition,enhance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Their Digital Operations And Protect Confidential Customer Information And Provide Security.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Bank Management Use In Bank.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282E6-2B63-6592-6937-735048DCF05A}"/>
              </a:ext>
            </a:extLst>
          </p:cNvPr>
          <p:cNvSpPr/>
          <p:nvPr/>
        </p:nvSpPr>
        <p:spPr>
          <a:xfrm>
            <a:off x="3474019" y="794610"/>
            <a:ext cx="4286349" cy="7101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606E6-5F6B-43CB-F16A-76FA6540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DFF52-B24C-CC85-CE54-972B9460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51514" y="22359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6FF59-1B71-4FA7-A7D2-029BC7A6AE41}"/>
              </a:ext>
            </a:extLst>
          </p:cNvPr>
          <p:cNvSpPr txBox="1"/>
          <p:nvPr/>
        </p:nvSpPr>
        <p:spPr>
          <a:xfrm>
            <a:off x="686849" y="4723507"/>
            <a:ext cx="27521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Cascadia Code" panose="020B0609020000020004" pitchFamily="49" charset="0"/>
                <a:cs typeface="Cascadia Code" panose="020B0609020000020004" pitchFamily="49" charset="0"/>
              </a:rPr>
              <a:t>Prepared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076A6-FDCE-4B2E-B23E-9EA56CC98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F04BC-629E-4A4D-896C-42596D39E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640378-1835-CE93-AC8D-F6FA5C7BAF97}"/>
              </a:ext>
            </a:extLst>
          </p:cNvPr>
          <p:cNvSpPr/>
          <p:nvPr/>
        </p:nvSpPr>
        <p:spPr>
          <a:xfrm>
            <a:off x="1518986" y="842692"/>
            <a:ext cx="9704335" cy="2125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ok Antiqua" panose="02040602050305030304" pitchFamily="18" charset="0"/>
              </a:rPr>
              <a:t>THANK  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EBDD-5D47-7A0A-8078-2023CB91CF5A}"/>
              </a:ext>
            </a:extLst>
          </p:cNvPr>
          <p:cNvSpPr txBox="1"/>
          <p:nvPr/>
        </p:nvSpPr>
        <p:spPr>
          <a:xfrm>
            <a:off x="1026367" y="5775649"/>
            <a:ext cx="35456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*Vinku Patel</a:t>
            </a:r>
            <a:endParaRPr lang="en-IN" sz="2800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4110-FCF4-9368-2C7E-2ACFBE090D37}"/>
              </a:ext>
            </a:extLst>
          </p:cNvPr>
          <p:cNvSpPr txBox="1"/>
          <p:nvPr/>
        </p:nvSpPr>
        <p:spPr>
          <a:xfrm>
            <a:off x="686849" y="3820384"/>
            <a:ext cx="45339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Guided By : Shivangi Desai</a:t>
            </a:r>
          </a:p>
        </p:txBody>
      </p:sp>
    </p:spTree>
    <p:extLst>
      <p:ext uri="{BB962C8B-B14F-4D97-AF65-F5344CB8AC3E}">
        <p14:creationId xmlns:p14="http://schemas.microsoft.com/office/powerpoint/2010/main" val="1117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350</TotalTime>
  <Words>464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Black</vt:lpstr>
      <vt:lpstr>Bahnschrift SemiBold</vt:lpstr>
      <vt:lpstr>Bahnschrift SemiBold SemiConden</vt:lpstr>
      <vt:lpstr>Book Antiqua</vt:lpstr>
      <vt:lpstr>Bookman Old Style</vt:lpstr>
      <vt:lpstr>Cambria</vt:lpstr>
      <vt:lpstr>Cambria Math</vt:lpstr>
      <vt:lpstr>Consolas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Vinku Patel</dc:creator>
  <cp:lastModifiedBy>Vinku Patel</cp:lastModifiedBy>
  <cp:revision>27</cp:revision>
  <dcterms:created xsi:type="dcterms:W3CDTF">2022-08-26T13:20:10Z</dcterms:created>
  <dcterms:modified xsi:type="dcterms:W3CDTF">2022-09-19T07:14:14Z</dcterms:modified>
</cp:coreProperties>
</file>