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8" r:id="rId3"/>
    <p:sldId id="265" r:id="rId4"/>
    <p:sldId id="270" r:id="rId5"/>
    <p:sldId id="268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ku Patel" userId="1e61e575b7aa8455" providerId="LiveId" clId="{705CAA57-FE06-4DF3-AFC8-DE860C2F6703}"/>
    <pc:docChg chg="undo custSel addSld delSld modSld sldOrd">
      <pc:chgData name="Vinku Patel" userId="1e61e575b7aa8455" providerId="LiveId" clId="{705CAA57-FE06-4DF3-AFC8-DE860C2F6703}" dt="2023-09-30T05:30:06.936" v="753" actId="1076"/>
      <pc:docMkLst>
        <pc:docMk/>
      </pc:docMkLst>
      <pc:sldChg chg="del">
        <pc:chgData name="Vinku Patel" userId="1e61e575b7aa8455" providerId="LiveId" clId="{705CAA57-FE06-4DF3-AFC8-DE860C2F6703}" dt="2023-09-30T05:10:44.924" v="268" actId="47"/>
        <pc:sldMkLst>
          <pc:docMk/>
          <pc:sldMk cId="646899870" sldId="256"/>
        </pc:sldMkLst>
      </pc:sldChg>
      <pc:sldChg chg="modSp add mod">
        <pc:chgData name="Vinku Patel" userId="1e61e575b7aa8455" providerId="LiveId" clId="{705CAA57-FE06-4DF3-AFC8-DE860C2F6703}" dt="2023-09-30T05:26:34.775" v="635" actId="207"/>
        <pc:sldMkLst>
          <pc:docMk/>
          <pc:sldMk cId="3548194076" sldId="258"/>
        </pc:sldMkLst>
        <pc:spChg chg="mod">
          <ac:chgData name="Vinku Patel" userId="1e61e575b7aa8455" providerId="LiveId" clId="{705CAA57-FE06-4DF3-AFC8-DE860C2F6703}" dt="2023-09-30T05:26:34.775" v="635" actId="207"/>
          <ac:spMkLst>
            <pc:docMk/>
            <pc:sldMk cId="3548194076" sldId="258"/>
            <ac:spMk id="3" creationId="{BEBF2688-2AF3-6BED-119A-4B661D3A8232}"/>
          </ac:spMkLst>
        </pc:spChg>
      </pc:sldChg>
      <pc:sldChg chg="delSp modSp add mod">
        <pc:chgData name="Vinku Patel" userId="1e61e575b7aa8455" providerId="LiveId" clId="{705CAA57-FE06-4DF3-AFC8-DE860C2F6703}" dt="2023-09-30T05:28:06.446" v="672" actId="1076"/>
        <pc:sldMkLst>
          <pc:docMk/>
          <pc:sldMk cId="1117888904" sldId="262"/>
        </pc:sldMkLst>
        <pc:spChg chg="mod">
          <ac:chgData name="Vinku Patel" userId="1e61e575b7aa8455" providerId="LiveId" clId="{705CAA57-FE06-4DF3-AFC8-DE860C2F6703}" dt="2023-09-30T05:27:58.549" v="670" actId="1076"/>
          <ac:spMkLst>
            <pc:docMk/>
            <pc:sldMk cId="1117888904" sldId="262"/>
            <ac:spMk id="2" creationId="{CA62EBDD-5D47-7A0A-8078-2023CB91CF5A}"/>
          </ac:spMkLst>
        </pc:spChg>
        <pc:spChg chg="mod">
          <ac:chgData name="Vinku Patel" userId="1e61e575b7aa8455" providerId="LiveId" clId="{705CAA57-FE06-4DF3-AFC8-DE860C2F6703}" dt="2023-09-30T05:28:06.446" v="672" actId="1076"/>
          <ac:spMkLst>
            <pc:docMk/>
            <pc:sldMk cId="1117888904" sldId="262"/>
            <ac:spMk id="3" creationId="{90640378-1835-CE93-AC8D-F6FA5C7BAF97}"/>
          </ac:spMkLst>
        </pc:spChg>
        <pc:spChg chg="mod">
          <ac:chgData name="Vinku Patel" userId="1e61e575b7aa8455" providerId="LiveId" clId="{705CAA57-FE06-4DF3-AFC8-DE860C2F6703}" dt="2023-09-30T05:28:02.496" v="671" actId="1076"/>
          <ac:spMkLst>
            <pc:docMk/>
            <pc:sldMk cId="1117888904" sldId="262"/>
            <ac:spMk id="5" creationId="{5A76FF59-1B71-4FA7-A7D2-029BC7A6AE41}"/>
          </ac:spMkLst>
        </pc:spChg>
        <pc:spChg chg="del">
          <ac:chgData name="Vinku Patel" userId="1e61e575b7aa8455" providerId="LiveId" clId="{705CAA57-FE06-4DF3-AFC8-DE860C2F6703}" dt="2023-09-30T05:27:10.127" v="637" actId="478"/>
          <ac:spMkLst>
            <pc:docMk/>
            <pc:sldMk cId="1117888904" sldId="262"/>
            <ac:spMk id="6" creationId="{73BA4110-FCF4-9368-2C7E-2ACFBE090D37}"/>
          </ac:spMkLst>
        </pc:spChg>
      </pc:sldChg>
      <pc:sldChg chg="modSp add mod">
        <pc:chgData name="Vinku Patel" userId="1e61e575b7aa8455" providerId="LiveId" clId="{705CAA57-FE06-4DF3-AFC8-DE860C2F6703}" dt="2023-09-30T05:30:06.936" v="753" actId="1076"/>
        <pc:sldMkLst>
          <pc:docMk/>
          <pc:sldMk cId="1724113639" sldId="265"/>
        </pc:sldMkLst>
        <pc:spChg chg="mod">
          <ac:chgData name="Vinku Patel" userId="1e61e575b7aa8455" providerId="LiveId" clId="{705CAA57-FE06-4DF3-AFC8-DE860C2F6703}" dt="2023-09-30T05:30:06.936" v="753" actId="1076"/>
          <ac:spMkLst>
            <pc:docMk/>
            <pc:sldMk cId="1724113639" sldId="265"/>
            <ac:spMk id="8" creationId="{A750F6DD-EEB6-635D-5121-E87668CE972C}"/>
          </ac:spMkLst>
        </pc:spChg>
      </pc:sldChg>
      <pc:sldChg chg="modSp add mod">
        <pc:chgData name="Vinku Patel" userId="1e61e575b7aa8455" providerId="LiveId" clId="{705CAA57-FE06-4DF3-AFC8-DE860C2F6703}" dt="2023-09-30T05:26:19.069" v="628" actId="20577"/>
        <pc:sldMkLst>
          <pc:docMk/>
          <pc:sldMk cId="874433117" sldId="267"/>
        </pc:sldMkLst>
        <pc:spChg chg="mod">
          <ac:chgData name="Vinku Patel" userId="1e61e575b7aa8455" providerId="LiveId" clId="{705CAA57-FE06-4DF3-AFC8-DE860C2F6703}" dt="2023-09-30T05:26:19.069" v="628" actId="20577"/>
          <ac:spMkLst>
            <pc:docMk/>
            <pc:sldMk cId="874433117" sldId="267"/>
            <ac:spMk id="3" creationId="{FB97BE75-C4F1-DA71-6497-C68E82FFA4A4}"/>
          </ac:spMkLst>
        </pc:spChg>
        <pc:spChg chg="mod">
          <ac:chgData name="Vinku Patel" userId="1e61e575b7aa8455" providerId="LiveId" clId="{705CAA57-FE06-4DF3-AFC8-DE860C2F6703}" dt="2023-09-30T05:24:16.651" v="505" actId="20577"/>
          <ac:spMkLst>
            <pc:docMk/>
            <pc:sldMk cId="874433117" sldId="267"/>
            <ac:spMk id="5" creationId="{F17282E6-2B63-6592-6937-735048DCF05A}"/>
          </ac:spMkLst>
        </pc:spChg>
      </pc:sldChg>
      <pc:sldChg chg="modSp add mod">
        <pc:chgData name="Vinku Patel" userId="1e61e575b7aa8455" providerId="LiveId" clId="{705CAA57-FE06-4DF3-AFC8-DE860C2F6703}" dt="2023-09-30T05:22:17.965" v="491" actId="20577"/>
        <pc:sldMkLst>
          <pc:docMk/>
          <pc:sldMk cId="1391456166" sldId="268"/>
        </pc:sldMkLst>
        <pc:spChg chg="mod">
          <ac:chgData name="Vinku Patel" userId="1e61e575b7aa8455" providerId="LiveId" clId="{705CAA57-FE06-4DF3-AFC8-DE860C2F6703}" dt="2023-09-30T05:22:17.965" v="491" actId="20577"/>
          <ac:spMkLst>
            <pc:docMk/>
            <pc:sldMk cId="1391456166" sldId="268"/>
            <ac:spMk id="3" creationId="{A63AC9B5-4454-7580-AD1A-21E268EAC485}"/>
          </ac:spMkLst>
        </pc:spChg>
        <pc:spChg chg="mod">
          <ac:chgData name="Vinku Patel" userId="1e61e575b7aa8455" providerId="LiveId" clId="{705CAA57-FE06-4DF3-AFC8-DE860C2F6703}" dt="2023-09-30T05:18:27.361" v="464" actId="1076"/>
          <ac:spMkLst>
            <pc:docMk/>
            <pc:sldMk cId="1391456166" sldId="268"/>
            <ac:spMk id="6" creationId="{B3B9E415-9939-54CE-D93E-BEBCE1A8159F}"/>
          </ac:spMkLst>
        </pc:spChg>
      </pc:sldChg>
      <pc:sldChg chg="delSp mod">
        <pc:chgData name="Vinku Patel" userId="1e61e575b7aa8455" providerId="LiveId" clId="{705CAA57-FE06-4DF3-AFC8-DE860C2F6703}" dt="2023-09-30T05:27:15.203" v="638" actId="478"/>
        <pc:sldMkLst>
          <pc:docMk/>
          <pc:sldMk cId="1021227821" sldId="269"/>
        </pc:sldMkLst>
        <pc:spChg chg="del">
          <ac:chgData name="Vinku Patel" userId="1e61e575b7aa8455" providerId="LiveId" clId="{705CAA57-FE06-4DF3-AFC8-DE860C2F6703}" dt="2023-09-30T05:27:15.203" v="638" actId="478"/>
          <ac:spMkLst>
            <pc:docMk/>
            <pc:sldMk cId="1021227821" sldId="269"/>
            <ac:spMk id="7" creationId="{210FC8E2-AA0C-7F0E-5E89-C26D7FC3EE4A}"/>
          </ac:spMkLst>
        </pc:spChg>
      </pc:sldChg>
      <pc:sldChg chg="modSp add mod ord">
        <pc:chgData name="Vinku Patel" userId="1e61e575b7aa8455" providerId="LiveId" clId="{705CAA57-FE06-4DF3-AFC8-DE860C2F6703}" dt="2023-09-30T05:19:56.240" v="471"/>
        <pc:sldMkLst>
          <pc:docMk/>
          <pc:sldMk cId="3667886679" sldId="270"/>
        </pc:sldMkLst>
        <pc:spChg chg="mod">
          <ac:chgData name="Vinku Patel" userId="1e61e575b7aa8455" providerId="LiveId" clId="{705CAA57-FE06-4DF3-AFC8-DE860C2F6703}" dt="2023-09-30T05:19:50.039" v="469" actId="1076"/>
          <ac:spMkLst>
            <pc:docMk/>
            <pc:sldMk cId="3667886679" sldId="270"/>
            <ac:spMk id="3" creationId="{A63AC9B5-4454-7580-AD1A-21E268EAC485}"/>
          </ac:spMkLst>
        </pc:spChg>
      </pc:sldChg>
    </pc:docChg>
  </pc:docChgLst>
  <pc:docChgLst>
    <pc:chgData name="Vinku Patel" userId="1e61e575b7aa8455" providerId="LiveId" clId="{6495ED5F-8E2F-48C9-872B-424591B67BF0}"/>
    <pc:docChg chg="custSel modSld">
      <pc:chgData name="Vinku Patel" userId="1e61e575b7aa8455" providerId="LiveId" clId="{6495ED5F-8E2F-48C9-872B-424591B67BF0}" dt="2023-11-05T14:21:30.173" v="4" actId="20577"/>
      <pc:docMkLst>
        <pc:docMk/>
      </pc:docMkLst>
      <pc:sldChg chg="modSp mod">
        <pc:chgData name="Vinku Patel" userId="1e61e575b7aa8455" providerId="LiveId" clId="{6495ED5F-8E2F-48C9-872B-424591B67BF0}" dt="2023-11-05T14:21:30.173" v="4" actId="20577"/>
        <pc:sldMkLst>
          <pc:docMk/>
          <pc:sldMk cId="1117888904" sldId="262"/>
        </pc:sldMkLst>
        <pc:spChg chg="mod">
          <ac:chgData name="Vinku Patel" userId="1e61e575b7aa8455" providerId="LiveId" clId="{6495ED5F-8E2F-48C9-872B-424591B67BF0}" dt="2023-11-05T14:21:30.173" v="4" actId="20577"/>
          <ac:spMkLst>
            <pc:docMk/>
            <pc:sldMk cId="1117888904" sldId="262"/>
            <ac:spMk id="2" creationId="{CA62EBDD-5D47-7A0A-8078-2023CB91CF5A}"/>
          </ac:spMkLst>
        </pc:spChg>
      </pc:sldChg>
      <pc:sldChg chg="delSp modSp mod">
        <pc:chgData name="Vinku Patel" userId="1e61e575b7aa8455" providerId="LiveId" clId="{6495ED5F-8E2F-48C9-872B-424591B67BF0}" dt="2023-11-05T14:21:21.203" v="3" actId="1076"/>
        <pc:sldMkLst>
          <pc:docMk/>
          <pc:sldMk cId="1021227821" sldId="269"/>
        </pc:sldMkLst>
        <pc:spChg chg="del">
          <ac:chgData name="Vinku Patel" userId="1e61e575b7aa8455" providerId="LiveId" clId="{6495ED5F-8E2F-48C9-872B-424591B67BF0}" dt="2023-11-05T14:21:13.368" v="1" actId="478"/>
          <ac:spMkLst>
            <pc:docMk/>
            <pc:sldMk cId="1021227821" sldId="269"/>
            <ac:spMk id="2" creationId="{2B416519-522C-8BD7-EFF7-04044E1AA762}"/>
          </ac:spMkLst>
        </pc:spChg>
        <pc:spChg chg="del">
          <ac:chgData name="Vinku Patel" userId="1e61e575b7aa8455" providerId="LiveId" clId="{6495ED5F-8E2F-48C9-872B-424591B67BF0}" dt="2023-11-05T14:21:11.565" v="0" actId="478"/>
          <ac:spMkLst>
            <pc:docMk/>
            <pc:sldMk cId="1021227821" sldId="269"/>
            <ac:spMk id="3" creationId="{57829AE1-6ACE-6351-0769-0725C1BB9EDE}"/>
          </ac:spMkLst>
        </pc:spChg>
        <pc:spChg chg="mod">
          <ac:chgData name="Vinku Patel" userId="1e61e575b7aa8455" providerId="LiveId" clId="{6495ED5F-8E2F-48C9-872B-424591B67BF0}" dt="2023-11-05T14:21:21.203" v="3" actId="1076"/>
          <ac:spMkLst>
            <pc:docMk/>
            <pc:sldMk cId="1021227821" sldId="269"/>
            <ac:spMk id="8" creationId="{2695AABC-5781-469E-A0AB-5ABC4A3A50C8}"/>
          </ac:spMkLst>
        </pc:spChg>
        <pc:spChg chg="mod">
          <ac:chgData name="Vinku Patel" userId="1e61e575b7aa8455" providerId="LiveId" clId="{6495ED5F-8E2F-48C9-872B-424591B67BF0}" dt="2023-11-05T14:21:15.675" v="2" actId="1076"/>
          <ac:spMkLst>
            <pc:docMk/>
            <pc:sldMk cId="1021227821" sldId="269"/>
            <ac:spMk id="13" creationId="{5B4E336E-7A0B-420B-9F1E-990CF03C1B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4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5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6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4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4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3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5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8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33BA65-0BCA-4280-B2CC-A9E75E0F066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1C9DA8-DC99-4934-932F-B7A073FFC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5155" y="3191668"/>
            <a:ext cx="2211388" cy="474663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Prepared By:-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E336E-7A0B-420B-9F1E-990CF03C1B43}"/>
              </a:ext>
            </a:extLst>
          </p:cNvPr>
          <p:cNvSpPr/>
          <p:nvPr/>
        </p:nvSpPr>
        <p:spPr>
          <a:xfrm>
            <a:off x="2480849" y="4119585"/>
            <a:ext cx="5613588" cy="127749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 Name: </a:t>
            </a:r>
            <a:r>
              <a:rPr lang="en-US" dirty="0">
                <a:solidFill>
                  <a:srgbClr val="00B050"/>
                </a:solidFill>
                <a:latin typeface="Bahnschrift SemiBold" panose="020B0502040204020203" pitchFamily="34" charset="0"/>
              </a:rPr>
              <a:t>PATEL VINKU MEGHRAJBHAI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Branch: </a:t>
            </a:r>
            <a:r>
              <a:rPr lang="en-US" dirty="0">
                <a:solidFill>
                  <a:srgbClr val="00B050"/>
                </a:solidFill>
                <a:latin typeface="Bahnschrift SemiBold" panose="020B0502040204020203" pitchFamily="34" charset="0"/>
              </a:rPr>
              <a:t>Computer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8B9D-F99B-9E04-CBB7-53203FE4DBB5}"/>
              </a:ext>
            </a:extLst>
          </p:cNvPr>
          <p:cNvSpPr txBox="1"/>
          <p:nvPr/>
        </p:nvSpPr>
        <p:spPr>
          <a:xfrm>
            <a:off x="752670" y="865982"/>
            <a:ext cx="11267620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COLLAGE MANAGEMENT WEBSITE:-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F2688-2AF3-6BED-119A-4B661D3A8232}"/>
              </a:ext>
            </a:extLst>
          </p:cNvPr>
          <p:cNvSpPr txBox="1"/>
          <p:nvPr/>
        </p:nvSpPr>
        <p:spPr>
          <a:xfrm>
            <a:off x="3240503" y="2373168"/>
            <a:ext cx="82669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  Working Of Project</a:t>
            </a:r>
          </a:p>
          <a:p>
            <a:endParaRPr lang="en-IN" sz="32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   Merit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EB86-B6F0-29A3-8B86-38B4A1DE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430C3-3BE4-2E63-1EB3-454201C5E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-46653"/>
            <a:ext cx="3152518" cy="603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481C5-EBF3-727D-A4E2-469DE7278BFE}"/>
              </a:ext>
            </a:extLst>
          </p:cNvPr>
          <p:cNvSpPr/>
          <p:nvPr/>
        </p:nvSpPr>
        <p:spPr>
          <a:xfrm>
            <a:off x="4558449" y="748386"/>
            <a:ext cx="3075102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</a:t>
            </a:r>
            <a:r>
              <a:rPr lang="en-IN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1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464CB-319F-ECED-61B9-8FF0DE73D65F}"/>
              </a:ext>
            </a:extLst>
          </p:cNvPr>
          <p:cNvSpPr/>
          <p:nvPr/>
        </p:nvSpPr>
        <p:spPr>
          <a:xfrm>
            <a:off x="1851886" y="224463"/>
            <a:ext cx="6511593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</a:t>
            </a:r>
            <a:endParaRPr lang="en-IN" sz="4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5CE4-BB83-EA0C-A59A-48772882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DFFAA-A602-6D33-C7D6-6000AF62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0F6DD-EEB6-635D-5121-E87668CE972C}"/>
              </a:ext>
            </a:extLst>
          </p:cNvPr>
          <p:cNvSpPr txBox="1"/>
          <p:nvPr/>
        </p:nvSpPr>
        <p:spPr>
          <a:xfrm>
            <a:off x="1165233" y="1814978"/>
            <a:ext cx="10877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College management software grants easy access to academic records, enabling institutions to track student performance and progress. All can view students’,</a:t>
            </a:r>
            <a:r>
              <a:rPr lang="en-US" sz="2800" b="0" i="0" dirty="0" err="1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Instructor,Department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name and other academic information easily, 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we make different table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Instructor,Students,Sections,departments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university management system aids in the creation of a platform for all stakeholders including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Instructor,Student,Sectionsand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department to collaborate.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41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AC9B5-4454-7580-AD1A-21E268EAC485}"/>
              </a:ext>
            </a:extLst>
          </p:cNvPr>
          <p:cNvSpPr txBox="1"/>
          <p:nvPr/>
        </p:nvSpPr>
        <p:spPr>
          <a:xfrm>
            <a:off x="1262745" y="1936068"/>
            <a:ext cx="1076441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Instructor Dashboard: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system provides an instructor dashboard with features such as Enrollment of instructor. Instructor can manage faculty information and roles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Portal: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</a:t>
            </a:r>
            <a:r>
              <a:rPr lang="en-IN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 provides an instructor dashboard with features such as Enrollment of Department. Instructor can manage Department information and roles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70DD-ABC9-C781-8B72-48255953C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0AA8-4441-EC79-2196-68F0DAF0D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B9E415-9939-54CE-D93E-BEBCE1A8159F}"/>
              </a:ext>
            </a:extLst>
          </p:cNvPr>
          <p:cNvSpPr/>
          <p:nvPr/>
        </p:nvSpPr>
        <p:spPr>
          <a:xfrm>
            <a:off x="2234846" y="88553"/>
            <a:ext cx="6511593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WORKING OF PROJECT </a:t>
            </a:r>
            <a:endParaRPr lang="en-IN" sz="4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8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AC9B5-4454-7580-AD1A-21E268EAC485}"/>
              </a:ext>
            </a:extLst>
          </p:cNvPr>
          <p:cNvSpPr txBox="1"/>
          <p:nvPr/>
        </p:nvSpPr>
        <p:spPr>
          <a:xfrm>
            <a:off x="810670" y="2178664"/>
            <a:ext cx="10764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Student Portal: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IN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 provides an student dashboard with features such as Enrollment of student. Instructor can manage Student information and roles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Section Portal: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IN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 provides an student dashboard with features such as Enrollment of section. Instructor can manage Student information and roles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70DD-ABC9-C781-8B72-48255953C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0AA8-4441-EC79-2196-68F0DAF0D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B9E415-9939-54CE-D93E-BEBCE1A8159F}"/>
              </a:ext>
            </a:extLst>
          </p:cNvPr>
          <p:cNvSpPr/>
          <p:nvPr/>
        </p:nvSpPr>
        <p:spPr>
          <a:xfrm>
            <a:off x="2234846" y="88553"/>
            <a:ext cx="6511593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WORKING OF PROJECT </a:t>
            </a:r>
            <a:endParaRPr lang="en-IN" sz="4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590-EF0B-B508-C36C-0E8F0833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274" y="312822"/>
            <a:ext cx="4031415" cy="1191971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BE75-C4F1-DA71-6497-C68E82FF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03" y="2239099"/>
            <a:ext cx="10540500" cy="4800599"/>
          </a:xfrm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Collage Management  Website Use In Collage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IN" sz="3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Efficient Data Management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Data Analysis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Integration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282E6-2B63-6592-6937-735048DCF05A}"/>
              </a:ext>
            </a:extLst>
          </p:cNvPr>
          <p:cNvSpPr/>
          <p:nvPr/>
        </p:nvSpPr>
        <p:spPr>
          <a:xfrm>
            <a:off x="3474019" y="794610"/>
            <a:ext cx="4286349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Merit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606E6-5F6B-43CB-F16A-76FA6540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DFF52-B24C-CC85-CE54-972B9460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6FF59-1B71-4FA7-A7D2-029BC7A6AE41}"/>
              </a:ext>
            </a:extLst>
          </p:cNvPr>
          <p:cNvSpPr txBox="1"/>
          <p:nvPr/>
        </p:nvSpPr>
        <p:spPr>
          <a:xfrm>
            <a:off x="8378889" y="4157201"/>
            <a:ext cx="27521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Prepared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076A6-FDCE-4B2E-B23E-9EA56CC9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F04BC-629E-4A4D-896C-42596D39E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640378-1835-CE93-AC8D-F6FA5C7BAF97}"/>
              </a:ext>
            </a:extLst>
          </p:cNvPr>
          <p:cNvSpPr/>
          <p:nvPr/>
        </p:nvSpPr>
        <p:spPr>
          <a:xfrm>
            <a:off x="1546977" y="1159932"/>
            <a:ext cx="9704335" cy="2125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ok Antiqua" panose="02040602050305030304" pitchFamily="18" charset="0"/>
              </a:rPr>
              <a:t>THANK  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EBDD-5D47-7A0A-8078-2023CB91CF5A}"/>
              </a:ext>
            </a:extLst>
          </p:cNvPr>
          <p:cNvSpPr txBox="1"/>
          <p:nvPr/>
        </p:nvSpPr>
        <p:spPr>
          <a:xfrm>
            <a:off x="8378889" y="5010539"/>
            <a:ext cx="35456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*Vinku Patel</a:t>
            </a:r>
          </a:p>
        </p:txBody>
      </p:sp>
    </p:spTree>
    <p:extLst>
      <p:ext uri="{BB962C8B-B14F-4D97-AF65-F5344CB8AC3E}">
        <p14:creationId xmlns:p14="http://schemas.microsoft.com/office/powerpoint/2010/main" val="1117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</TotalTime>
  <Words>231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 SemiBold</vt:lpstr>
      <vt:lpstr>Bahnschrift SemiBold SemiConden</vt:lpstr>
      <vt:lpstr>Book Antiqua</vt:lpstr>
      <vt:lpstr>Bookman Old Style</vt:lpstr>
      <vt:lpstr>Cambria</vt:lpstr>
      <vt:lpstr>Cambria Math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Vinku Patel</dc:creator>
  <cp:lastModifiedBy>Vinku Patel</cp:lastModifiedBy>
  <cp:revision>1</cp:revision>
  <dcterms:created xsi:type="dcterms:W3CDTF">2023-09-30T04:07:58Z</dcterms:created>
  <dcterms:modified xsi:type="dcterms:W3CDTF">2023-11-05T14:21:40Z</dcterms:modified>
</cp:coreProperties>
</file>