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11"/>
  </p:notesMasterIdLst>
  <p:handoutMasterIdLst>
    <p:handoutMasterId r:id="rId12"/>
  </p:handoutMasterIdLst>
  <p:sldIdLst>
    <p:sldId id="256" r:id="rId5"/>
    <p:sldId id="264" r:id="rId6"/>
    <p:sldId id="262" r:id="rId7"/>
    <p:sldId id="263" r:id="rId8"/>
    <p:sldId id="259" r:id="rId9"/>
    <p:sldId id="26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96F2C6-1945-4EB0-BAD9-6832D8417551}" v="35" dt="2023-10-07T00:06:31.2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48" autoAdjust="0"/>
  </p:normalViewPr>
  <p:slideViewPr>
    <p:cSldViewPr snapToGrid="0">
      <p:cViewPr varScale="1">
        <p:scale>
          <a:sx n="82" d="100"/>
          <a:sy n="82" d="100"/>
        </p:scale>
        <p:origin x="720" y="7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nku Patel" userId="1e61e575b7aa8455" providerId="LiveId" clId="{4396F2C6-1945-4EB0-BAD9-6832D8417551}"/>
    <pc:docChg chg="undo custSel addSld delSld modSld sldOrd">
      <pc:chgData name="Vinku Patel" userId="1e61e575b7aa8455" providerId="LiveId" clId="{4396F2C6-1945-4EB0-BAD9-6832D8417551}" dt="2023-10-07T00:10:54.805" v="1877" actId="207"/>
      <pc:docMkLst>
        <pc:docMk/>
      </pc:docMkLst>
      <pc:sldChg chg="modSp mod">
        <pc:chgData name="Vinku Patel" userId="1e61e575b7aa8455" providerId="LiveId" clId="{4396F2C6-1945-4EB0-BAD9-6832D8417551}" dt="2023-10-06T23:08:55.091" v="120" actId="20577"/>
        <pc:sldMkLst>
          <pc:docMk/>
          <pc:sldMk cId="1487700712" sldId="256"/>
        </pc:sldMkLst>
        <pc:spChg chg="mod">
          <ac:chgData name="Vinku Patel" userId="1e61e575b7aa8455" providerId="LiveId" clId="{4396F2C6-1945-4EB0-BAD9-6832D8417551}" dt="2023-10-06T23:08:12.200" v="94" actId="20577"/>
          <ac:spMkLst>
            <pc:docMk/>
            <pc:sldMk cId="1487700712" sldId="256"/>
            <ac:spMk id="2" creationId="{C02C5318-1A1E-49D0-B2E2-A4B0FA9E8A40}"/>
          </ac:spMkLst>
        </pc:spChg>
        <pc:spChg chg="mod">
          <ac:chgData name="Vinku Patel" userId="1e61e575b7aa8455" providerId="LiveId" clId="{4396F2C6-1945-4EB0-BAD9-6832D8417551}" dt="2023-10-06T23:08:55.091" v="120" actId="20577"/>
          <ac:spMkLst>
            <pc:docMk/>
            <pc:sldMk cId="1487700712" sldId="256"/>
            <ac:spMk id="3" creationId="{48B6CF59-4E5B-494D-A2F7-97ADD01E6497}"/>
          </ac:spMkLst>
        </pc:spChg>
      </pc:sldChg>
      <pc:sldChg chg="del">
        <pc:chgData name="Vinku Patel" userId="1e61e575b7aa8455" providerId="LiveId" clId="{4396F2C6-1945-4EB0-BAD9-6832D8417551}" dt="2023-10-07T00:09:12.643" v="1867" actId="47"/>
        <pc:sldMkLst>
          <pc:docMk/>
          <pc:sldMk cId="497607547" sldId="258"/>
        </pc:sldMkLst>
      </pc:sldChg>
      <pc:sldChg chg="addSp delSp modSp mod">
        <pc:chgData name="Vinku Patel" userId="1e61e575b7aa8455" providerId="LiveId" clId="{4396F2C6-1945-4EB0-BAD9-6832D8417551}" dt="2023-10-07T00:09:02.929" v="1866" actId="1076"/>
        <pc:sldMkLst>
          <pc:docMk/>
          <pc:sldMk cId="4209322005" sldId="259"/>
        </pc:sldMkLst>
        <pc:spChg chg="mod">
          <ac:chgData name="Vinku Patel" userId="1e61e575b7aa8455" providerId="LiveId" clId="{4396F2C6-1945-4EB0-BAD9-6832D8417551}" dt="2023-10-07T00:09:02.929" v="1866" actId="1076"/>
          <ac:spMkLst>
            <pc:docMk/>
            <pc:sldMk cId="4209322005" sldId="259"/>
            <ac:spMk id="2" creationId="{7F2616EE-270D-4F4C-BA1F-2708D387B800}"/>
          </ac:spMkLst>
        </pc:spChg>
        <pc:spChg chg="add del mod">
          <ac:chgData name="Vinku Patel" userId="1e61e575b7aa8455" providerId="LiveId" clId="{4396F2C6-1945-4EB0-BAD9-6832D8417551}" dt="2023-10-06T23:21:17.983" v="665" actId="478"/>
          <ac:spMkLst>
            <pc:docMk/>
            <pc:sldMk cId="4209322005" sldId="259"/>
            <ac:spMk id="4" creationId="{0EF40F49-65DE-8ABD-519D-B353FF18FDEC}"/>
          </ac:spMkLst>
        </pc:spChg>
        <pc:spChg chg="add mod">
          <ac:chgData name="Vinku Patel" userId="1e61e575b7aa8455" providerId="LiveId" clId="{4396F2C6-1945-4EB0-BAD9-6832D8417551}" dt="2023-10-07T00:08:48.660" v="1865" actId="20577"/>
          <ac:spMkLst>
            <pc:docMk/>
            <pc:sldMk cId="4209322005" sldId="259"/>
            <ac:spMk id="5" creationId="{2A7C4517-EF6C-9E0B-7F76-5569AA040CEE}"/>
          </ac:spMkLst>
        </pc:spChg>
        <pc:graphicFrameChg chg="del mod">
          <ac:chgData name="Vinku Patel" userId="1e61e575b7aa8455" providerId="LiveId" clId="{4396F2C6-1945-4EB0-BAD9-6832D8417551}" dt="2023-10-06T23:21:12.465" v="664" actId="478"/>
          <ac:graphicFrameMkLst>
            <pc:docMk/>
            <pc:sldMk cId="4209322005" sldId="259"/>
            <ac:graphicFrameMk id="6" creationId="{BF629521-FFD2-45DA-9D1D-A5F09BD5A2D9}"/>
          </ac:graphicFrameMkLst>
        </pc:graphicFrameChg>
        <pc:picChg chg="mod">
          <ac:chgData name="Vinku Patel" userId="1e61e575b7aa8455" providerId="LiveId" clId="{4396F2C6-1945-4EB0-BAD9-6832D8417551}" dt="2023-10-07T00:06:35.187" v="1816" actId="1076"/>
          <ac:picMkLst>
            <pc:docMk/>
            <pc:sldMk cId="4209322005" sldId="259"/>
            <ac:picMk id="8" creationId="{EA70616B-E344-4856-8DF9-707C26236613}"/>
          </ac:picMkLst>
        </pc:picChg>
      </pc:sldChg>
      <pc:sldChg chg="modSp mod">
        <pc:chgData name="Vinku Patel" userId="1e61e575b7aa8455" providerId="LiveId" clId="{4396F2C6-1945-4EB0-BAD9-6832D8417551}" dt="2023-10-06T23:23:22.470" v="694" actId="20577"/>
        <pc:sldMkLst>
          <pc:docMk/>
          <pc:sldMk cId="3501347425" sldId="260"/>
        </pc:sldMkLst>
        <pc:spChg chg="mod">
          <ac:chgData name="Vinku Patel" userId="1e61e575b7aa8455" providerId="LiveId" clId="{4396F2C6-1945-4EB0-BAD9-6832D8417551}" dt="2023-10-06T23:23:22.470" v="694" actId="20577"/>
          <ac:spMkLst>
            <pc:docMk/>
            <pc:sldMk cId="3501347425" sldId="260"/>
            <ac:spMk id="2" creationId="{0F87E73C-2B1A-4602-BFBE-CFE1E55D9B38}"/>
          </ac:spMkLst>
        </pc:spChg>
        <pc:spChg chg="mod">
          <ac:chgData name="Vinku Patel" userId="1e61e575b7aa8455" providerId="LiveId" clId="{4396F2C6-1945-4EB0-BAD9-6832D8417551}" dt="2023-10-06T23:23:19.921" v="693" actId="1076"/>
          <ac:spMkLst>
            <pc:docMk/>
            <pc:sldMk cId="3501347425" sldId="260"/>
            <ac:spMk id="3" creationId="{A9CB511D-EA45-4336-847C-1252667143B5}"/>
          </ac:spMkLst>
        </pc:spChg>
      </pc:sldChg>
      <pc:sldChg chg="addSp delSp modSp del mod">
        <pc:chgData name="Vinku Patel" userId="1e61e575b7aa8455" providerId="LiveId" clId="{4396F2C6-1945-4EB0-BAD9-6832D8417551}" dt="2023-10-07T00:03:16.945" v="1791" actId="47"/>
        <pc:sldMkLst>
          <pc:docMk/>
          <pc:sldMk cId="1703342593" sldId="261"/>
        </pc:sldMkLst>
        <pc:spChg chg="mod">
          <ac:chgData name="Vinku Patel" userId="1e61e575b7aa8455" providerId="LiveId" clId="{4396F2C6-1945-4EB0-BAD9-6832D8417551}" dt="2023-10-06T23:22:10.249" v="670" actId="1076"/>
          <ac:spMkLst>
            <pc:docMk/>
            <pc:sldMk cId="1703342593" sldId="261"/>
            <ac:spMk id="2" creationId="{5B040558-A365-4CCE-92FA-5A48CD98F9C9}"/>
          </ac:spMkLst>
        </pc:spChg>
        <pc:spChg chg="add del mod">
          <ac:chgData name="Vinku Patel" userId="1e61e575b7aa8455" providerId="LiveId" clId="{4396F2C6-1945-4EB0-BAD9-6832D8417551}" dt="2023-10-06T23:09:48.109" v="122" actId="478"/>
          <ac:spMkLst>
            <pc:docMk/>
            <pc:sldMk cId="1703342593" sldId="261"/>
            <ac:spMk id="5" creationId="{6E82A803-29BC-4BE4-34CC-E681B8F9C223}"/>
          </ac:spMkLst>
        </pc:spChg>
        <pc:graphicFrameChg chg="del">
          <ac:chgData name="Vinku Patel" userId="1e61e575b7aa8455" providerId="LiveId" clId="{4396F2C6-1945-4EB0-BAD9-6832D8417551}" dt="2023-10-06T23:09:41.838" v="121" actId="478"/>
          <ac:graphicFrameMkLst>
            <pc:docMk/>
            <pc:sldMk cId="1703342593" sldId="261"/>
            <ac:graphicFrameMk id="4" creationId="{81E592E1-99DF-4294-A2E9-EF46299BD3F4}"/>
          </ac:graphicFrameMkLst>
        </pc:graphicFrameChg>
      </pc:sldChg>
      <pc:sldChg chg="addSp delSp modSp add mod ord">
        <pc:chgData name="Vinku Patel" userId="1e61e575b7aa8455" providerId="LiveId" clId="{4396F2C6-1945-4EB0-BAD9-6832D8417551}" dt="2023-10-07T00:03:22.940" v="1793"/>
        <pc:sldMkLst>
          <pc:docMk/>
          <pc:sldMk cId="1876543839" sldId="262"/>
        </pc:sldMkLst>
        <pc:spChg chg="del mod">
          <ac:chgData name="Vinku Patel" userId="1e61e575b7aa8455" providerId="LiveId" clId="{4396F2C6-1945-4EB0-BAD9-6832D8417551}" dt="2023-10-01T14:54:18.694" v="20" actId="21"/>
          <ac:spMkLst>
            <pc:docMk/>
            <pc:sldMk cId="1876543839" sldId="262"/>
            <ac:spMk id="2" creationId="{921633EB-7DCB-4DDC-80AF-C885A3EE1245}"/>
          </ac:spMkLst>
        </pc:spChg>
        <pc:spChg chg="add del mod">
          <ac:chgData name="Vinku Patel" userId="1e61e575b7aa8455" providerId="LiveId" clId="{4396F2C6-1945-4EB0-BAD9-6832D8417551}" dt="2023-10-01T14:51:22.795" v="2" actId="478"/>
          <ac:spMkLst>
            <pc:docMk/>
            <pc:sldMk cId="1876543839" sldId="262"/>
            <ac:spMk id="4" creationId="{334A04AB-0231-AE7F-8A2B-5B6582B6AE58}"/>
          </ac:spMkLst>
        </pc:spChg>
        <pc:spChg chg="add del mod">
          <ac:chgData name="Vinku Patel" userId="1e61e575b7aa8455" providerId="LiveId" clId="{4396F2C6-1945-4EB0-BAD9-6832D8417551}" dt="2023-10-01T14:51:31.804" v="4" actId="478"/>
          <ac:spMkLst>
            <pc:docMk/>
            <pc:sldMk cId="1876543839" sldId="262"/>
            <ac:spMk id="6" creationId="{49967765-653C-BB32-4676-EFF3245C3EB8}"/>
          </ac:spMkLst>
        </pc:spChg>
        <pc:spChg chg="add mod">
          <ac:chgData name="Vinku Patel" userId="1e61e575b7aa8455" providerId="LiveId" clId="{4396F2C6-1945-4EB0-BAD9-6832D8417551}" dt="2023-10-06T23:10:45.502" v="164" actId="20577"/>
          <ac:spMkLst>
            <pc:docMk/>
            <pc:sldMk cId="1876543839" sldId="262"/>
            <ac:spMk id="8" creationId="{58D9C334-DE28-93B9-87A7-4DECEE5819E1}"/>
          </ac:spMkLst>
        </pc:spChg>
        <pc:spChg chg="add del mod">
          <ac:chgData name="Vinku Patel" userId="1e61e575b7aa8455" providerId="LiveId" clId="{4396F2C6-1945-4EB0-BAD9-6832D8417551}" dt="2023-10-01T14:54:44.327" v="23" actId="21"/>
          <ac:spMkLst>
            <pc:docMk/>
            <pc:sldMk cId="1876543839" sldId="262"/>
            <ac:spMk id="10" creationId="{6FB055DB-6B1C-029E-567D-7E7448C2E89D}"/>
          </ac:spMkLst>
        </pc:spChg>
        <pc:spChg chg="add mod">
          <ac:chgData name="Vinku Patel" userId="1e61e575b7aa8455" providerId="LiveId" clId="{4396F2C6-1945-4EB0-BAD9-6832D8417551}" dt="2023-10-01T14:54:35.497" v="22" actId="14100"/>
          <ac:spMkLst>
            <pc:docMk/>
            <pc:sldMk cId="1876543839" sldId="262"/>
            <ac:spMk id="12" creationId="{B12355CC-3039-9104-E1C3-9E2515049D3B}"/>
          </ac:spMkLst>
        </pc:spChg>
        <pc:spChg chg="add mod">
          <ac:chgData name="Vinku Patel" userId="1e61e575b7aa8455" providerId="LiveId" clId="{4396F2C6-1945-4EB0-BAD9-6832D8417551}" dt="2023-10-07T00:01:32.661" v="1770" actId="1076"/>
          <ac:spMkLst>
            <pc:docMk/>
            <pc:sldMk cId="1876543839" sldId="262"/>
            <ac:spMk id="13" creationId="{346C3A9D-9CBF-BC68-CE64-41B96DE90470}"/>
          </ac:spMkLst>
        </pc:spChg>
        <pc:picChg chg="add del mod">
          <ac:chgData name="Vinku Patel" userId="1e61e575b7aa8455" providerId="LiveId" clId="{4396F2C6-1945-4EB0-BAD9-6832D8417551}" dt="2023-10-01T14:52:30.874" v="13" actId="478"/>
          <ac:picMkLst>
            <pc:docMk/>
            <pc:sldMk cId="1876543839" sldId="262"/>
            <ac:picMk id="7" creationId="{85F0C21B-C184-2AA9-ACCE-CC8B584B5B03}"/>
          </ac:picMkLst>
        </pc:picChg>
        <pc:picChg chg="del">
          <ac:chgData name="Vinku Patel" userId="1e61e575b7aa8455" providerId="LiveId" clId="{4396F2C6-1945-4EB0-BAD9-6832D8417551}" dt="2023-10-01T14:51:19.365" v="1" actId="478"/>
          <ac:picMkLst>
            <pc:docMk/>
            <pc:sldMk cId="1876543839" sldId="262"/>
            <ac:picMk id="11" creationId="{47D9BE16-119C-43B2-9AE6-18C4A150C0EF}"/>
          </ac:picMkLst>
        </pc:picChg>
        <pc:picChg chg="del">
          <ac:chgData name="Vinku Patel" userId="1e61e575b7aa8455" providerId="LiveId" clId="{4396F2C6-1945-4EB0-BAD9-6832D8417551}" dt="2023-10-01T14:51:25.967" v="3" actId="478"/>
          <ac:picMkLst>
            <pc:docMk/>
            <pc:sldMk cId="1876543839" sldId="262"/>
            <ac:picMk id="18" creationId="{BFEA8EC1-23A4-4843-A9C3-AE771D73392A}"/>
          </ac:picMkLst>
        </pc:picChg>
      </pc:sldChg>
      <pc:sldChg chg="addSp delSp modSp new mod">
        <pc:chgData name="Vinku Patel" userId="1e61e575b7aa8455" providerId="LiveId" clId="{4396F2C6-1945-4EB0-BAD9-6832D8417551}" dt="2023-10-07T00:10:54.805" v="1877" actId="207"/>
        <pc:sldMkLst>
          <pc:docMk/>
          <pc:sldMk cId="3386883039" sldId="263"/>
        </pc:sldMkLst>
        <pc:spChg chg="add mod">
          <ac:chgData name="Vinku Patel" userId="1e61e575b7aa8455" providerId="LiveId" clId="{4396F2C6-1945-4EB0-BAD9-6832D8417551}" dt="2023-10-06T23:26:20.364" v="727" actId="3062"/>
          <ac:spMkLst>
            <pc:docMk/>
            <pc:sldMk cId="3386883039" sldId="263"/>
            <ac:spMk id="3" creationId="{AC071098-9F62-435D-E811-F313E1111F04}"/>
          </ac:spMkLst>
        </pc:spChg>
        <pc:spChg chg="add mod">
          <ac:chgData name="Vinku Patel" userId="1e61e575b7aa8455" providerId="LiveId" clId="{4396F2C6-1945-4EB0-BAD9-6832D8417551}" dt="2023-10-06T23:33:46.401" v="914" actId="1076"/>
          <ac:spMkLst>
            <pc:docMk/>
            <pc:sldMk cId="3386883039" sldId="263"/>
            <ac:spMk id="11" creationId="{A3459DFD-3B6F-430F-C2E3-C3C68400FCAA}"/>
          </ac:spMkLst>
        </pc:spChg>
        <pc:spChg chg="add mod">
          <ac:chgData name="Vinku Patel" userId="1e61e575b7aa8455" providerId="LiveId" clId="{4396F2C6-1945-4EB0-BAD9-6832D8417551}" dt="2023-10-06T23:33:52.257" v="916" actId="1076"/>
          <ac:spMkLst>
            <pc:docMk/>
            <pc:sldMk cId="3386883039" sldId="263"/>
            <ac:spMk id="13" creationId="{86A71BFA-D2DA-8C7D-73C3-04FE495F5A80}"/>
          </ac:spMkLst>
        </pc:spChg>
        <pc:spChg chg="add mod">
          <ac:chgData name="Vinku Patel" userId="1e61e575b7aa8455" providerId="LiveId" clId="{4396F2C6-1945-4EB0-BAD9-6832D8417551}" dt="2023-10-07T00:10:24.678" v="1871" actId="207"/>
          <ac:spMkLst>
            <pc:docMk/>
            <pc:sldMk cId="3386883039" sldId="263"/>
            <ac:spMk id="14" creationId="{C3686CE5-8304-762F-DF9F-0D6370225645}"/>
          </ac:spMkLst>
        </pc:spChg>
        <pc:spChg chg="add mod">
          <ac:chgData name="Vinku Patel" userId="1e61e575b7aa8455" providerId="LiveId" clId="{4396F2C6-1945-4EB0-BAD9-6832D8417551}" dt="2023-10-07T00:10:30.355" v="1872" actId="207"/>
          <ac:spMkLst>
            <pc:docMk/>
            <pc:sldMk cId="3386883039" sldId="263"/>
            <ac:spMk id="15" creationId="{905EDF07-12C9-ACA1-D7BE-81BDB45FA090}"/>
          </ac:spMkLst>
        </pc:spChg>
        <pc:spChg chg="add mod">
          <ac:chgData name="Vinku Patel" userId="1e61e575b7aa8455" providerId="LiveId" clId="{4396F2C6-1945-4EB0-BAD9-6832D8417551}" dt="2023-10-06T23:43:00.735" v="1116" actId="1076"/>
          <ac:spMkLst>
            <pc:docMk/>
            <pc:sldMk cId="3386883039" sldId="263"/>
            <ac:spMk id="16" creationId="{855FD059-8656-25C7-D504-B88965A09B1D}"/>
          </ac:spMkLst>
        </pc:spChg>
        <pc:spChg chg="add mod">
          <ac:chgData name="Vinku Patel" userId="1e61e575b7aa8455" providerId="LiveId" clId="{4396F2C6-1945-4EB0-BAD9-6832D8417551}" dt="2023-10-06T23:44:06.362" v="1132" actId="1076"/>
          <ac:spMkLst>
            <pc:docMk/>
            <pc:sldMk cId="3386883039" sldId="263"/>
            <ac:spMk id="18" creationId="{2E4BF5A3-06EF-90B8-9C54-8A63B324751B}"/>
          </ac:spMkLst>
        </pc:spChg>
        <pc:spChg chg="add mod">
          <ac:chgData name="Vinku Patel" userId="1e61e575b7aa8455" providerId="LiveId" clId="{4396F2C6-1945-4EB0-BAD9-6832D8417551}" dt="2023-10-07T00:10:36.519" v="1873" actId="207"/>
          <ac:spMkLst>
            <pc:docMk/>
            <pc:sldMk cId="3386883039" sldId="263"/>
            <ac:spMk id="19" creationId="{A8FB2350-01E7-6261-74D4-B40FAB85A2F1}"/>
          </ac:spMkLst>
        </pc:spChg>
        <pc:spChg chg="add mod">
          <ac:chgData name="Vinku Patel" userId="1e61e575b7aa8455" providerId="LiveId" clId="{4396F2C6-1945-4EB0-BAD9-6832D8417551}" dt="2023-10-07T00:10:10.608" v="1870" actId="207"/>
          <ac:spMkLst>
            <pc:docMk/>
            <pc:sldMk cId="3386883039" sldId="263"/>
            <ac:spMk id="20" creationId="{A677CB90-C462-387E-5F5A-40355658F9CF}"/>
          </ac:spMkLst>
        </pc:spChg>
        <pc:spChg chg="add mod">
          <ac:chgData name="Vinku Patel" userId="1e61e575b7aa8455" providerId="LiveId" clId="{4396F2C6-1945-4EB0-BAD9-6832D8417551}" dt="2023-10-06T23:45:30.510" v="1143" actId="20577"/>
          <ac:spMkLst>
            <pc:docMk/>
            <pc:sldMk cId="3386883039" sldId="263"/>
            <ac:spMk id="21" creationId="{EA1AB18A-DA88-4FB5-46DC-021F57855FC0}"/>
          </ac:spMkLst>
        </pc:spChg>
        <pc:spChg chg="add mod">
          <ac:chgData name="Vinku Patel" userId="1e61e575b7aa8455" providerId="LiveId" clId="{4396F2C6-1945-4EB0-BAD9-6832D8417551}" dt="2023-10-06T23:48:44.071" v="1294" actId="1076"/>
          <ac:spMkLst>
            <pc:docMk/>
            <pc:sldMk cId="3386883039" sldId="263"/>
            <ac:spMk id="22" creationId="{E9C064BF-1A59-4825-14FB-EBE7BEAC1D2E}"/>
          </ac:spMkLst>
        </pc:spChg>
        <pc:spChg chg="add del mod">
          <ac:chgData name="Vinku Patel" userId="1e61e575b7aa8455" providerId="LiveId" clId="{4396F2C6-1945-4EB0-BAD9-6832D8417551}" dt="2023-10-06T23:48:26.810" v="1283"/>
          <ac:spMkLst>
            <pc:docMk/>
            <pc:sldMk cId="3386883039" sldId="263"/>
            <ac:spMk id="23" creationId="{44D92C19-18F4-1661-C8F7-B13E70BE7DEB}"/>
          </ac:spMkLst>
        </pc:spChg>
        <pc:spChg chg="add mod">
          <ac:chgData name="Vinku Patel" userId="1e61e575b7aa8455" providerId="LiveId" clId="{4396F2C6-1945-4EB0-BAD9-6832D8417551}" dt="2023-10-06T23:55:24.361" v="1485" actId="1076"/>
          <ac:spMkLst>
            <pc:docMk/>
            <pc:sldMk cId="3386883039" sldId="263"/>
            <ac:spMk id="31" creationId="{389E6C03-B9C8-390D-4455-01A72FFDB865}"/>
          </ac:spMkLst>
        </pc:spChg>
        <pc:spChg chg="add mod">
          <ac:chgData name="Vinku Patel" userId="1e61e575b7aa8455" providerId="LiveId" clId="{4396F2C6-1945-4EB0-BAD9-6832D8417551}" dt="2023-10-07T00:10:43.277" v="1874" actId="207"/>
          <ac:spMkLst>
            <pc:docMk/>
            <pc:sldMk cId="3386883039" sldId="263"/>
            <ac:spMk id="32" creationId="{8B7DB094-6BB8-AD25-F8C3-B8C3CE11351F}"/>
          </ac:spMkLst>
        </pc:spChg>
        <pc:spChg chg="add mod">
          <ac:chgData name="Vinku Patel" userId="1e61e575b7aa8455" providerId="LiveId" clId="{4396F2C6-1945-4EB0-BAD9-6832D8417551}" dt="2023-10-07T00:00:00.353" v="1680" actId="1076"/>
          <ac:spMkLst>
            <pc:docMk/>
            <pc:sldMk cId="3386883039" sldId="263"/>
            <ac:spMk id="33" creationId="{E47C6327-BE10-CE47-3B3B-BB91FD1BD418}"/>
          </ac:spMkLst>
        </pc:spChg>
        <pc:spChg chg="add mod">
          <ac:chgData name="Vinku Patel" userId="1e61e575b7aa8455" providerId="LiveId" clId="{4396F2C6-1945-4EB0-BAD9-6832D8417551}" dt="2023-10-07T00:10:47.023" v="1875" actId="207"/>
          <ac:spMkLst>
            <pc:docMk/>
            <pc:sldMk cId="3386883039" sldId="263"/>
            <ac:spMk id="34" creationId="{C7453E30-366A-F9E0-19DA-0FF71B8AFB85}"/>
          </ac:spMkLst>
        </pc:spChg>
        <pc:spChg chg="add mod">
          <ac:chgData name="Vinku Patel" userId="1e61e575b7aa8455" providerId="LiveId" clId="{4396F2C6-1945-4EB0-BAD9-6832D8417551}" dt="2023-10-06T23:57:54.900" v="1573" actId="1076"/>
          <ac:spMkLst>
            <pc:docMk/>
            <pc:sldMk cId="3386883039" sldId="263"/>
            <ac:spMk id="35" creationId="{FFE555E8-C775-C96A-33F8-11084A1178BF}"/>
          </ac:spMkLst>
        </pc:spChg>
        <pc:spChg chg="add mod">
          <ac:chgData name="Vinku Patel" userId="1e61e575b7aa8455" providerId="LiveId" clId="{4396F2C6-1945-4EB0-BAD9-6832D8417551}" dt="2023-10-07T00:10:50.578" v="1876" actId="207"/>
          <ac:spMkLst>
            <pc:docMk/>
            <pc:sldMk cId="3386883039" sldId="263"/>
            <ac:spMk id="36" creationId="{7766F134-FD1C-BC32-BF86-02E1CA975CE4}"/>
          </ac:spMkLst>
        </pc:spChg>
        <pc:spChg chg="add mod">
          <ac:chgData name="Vinku Patel" userId="1e61e575b7aa8455" providerId="LiveId" clId="{4396F2C6-1945-4EB0-BAD9-6832D8417551}" dt="2023-10-06T23:59:56.055" v="1679" actId="1076"/>
          <ac:spMkLst>
            <pc:docMk/>
            <pc:sldMk cId="3386883039" sldId="263"/>
            <ac:spMk id="37" creationId="{81063E54-6FB5-3A4A-D3A0-8B5E3347D09C}"/>
          </ac:spMkLst>
        </pc:spChg>
        <pc:spChg chg="add mod">
          <ac:chgData name="Vinku Patel" userId="1e61e575b7aa8455" providerId="LiveId" clId="{4396F2C6-1945-4EB0-BAD9-6832D8417551}" dt="2023-10-07T00:10:54.805" v="1877" actId="207"/>
          <ac:spMkLst>
            <pc:docMk/>
            <pc:sldMk cId="3386883039" sldId="263"/>
            <ac:spMk id="38" creationId="{356165F1-4477-1C23-7FC3-AEDB62585BFD}"/>
          </ac:spMkLst>
        </pc:spChg>
        <pc:picChg chg="add mod">
          <ac:chgData name="Vinku Patel" userId="1e61e575b7aa8455" providerId="LiveId" clId="{4396F2C6-1945-4EB0-BAD9-6832D8417551}" dt="2023-10-06T23:50:56.947" v="1308" actId="1076"/>
          <ac:picMkLst>
            <pc:docMk/>
            <pc:sldMk cId="3386883039" sldId="263"/>
            <ac:picMk id="2" creationId="{1B3BDBC4-4C55-277E-959A-72653EA677EC}"/>
          </ac:picMkLst>
        </pc:picChg>
        <pc:cxnChg chg="add mod">
          <ac:chgData name="Vinku Patel" userId="1e61e575b7aa8455" providerId="LiveId" clId="{4396F2C6-1945-4EB0-BAD9-6832D8417551}" dt="2023-10-06T23:49:44.132" v="1302" actId="14100"/>
          <ac:cxnSpMkLst>
            <pc:docMk/>
            <pc:sldMk cId="3386883039" sldId="263"/>
            <ac:cxnSpMk id="5" creationId="{05942C9C-0B13-50A1-6868-EF3876E66DB3}"/>
          </ac:cxnSpMkLst>
        </pc:cxnChg>
        <pc:cxnChg chg="add mod">
          <ac:chgData name="Vinku Patel" userId="1e61e575b7aa8455" providerId="LiveId" clId="{4396F2C6-1945-4EB0-BAD9-6832D8417551}" dt="2023-10-06T23:33:44.068" v="913" actId="1076"/>
          <ac:cxnSpMkLst>
            <pc:docMk/>
            <pc:sldMk cId="3386883039" sldId="263"/>
            <ac:cxnSpMk id="7" creationId="{A4FF6AF0-708E-9A61-5B04-C8C898D28BC5}"/>
          </ac:cxnSpMkLst>
        </pc:cxnChg>
        <pc:cxnChg chg="add mod">
          <ac:chgData name="Vinku Patel" userId="1e61e575b7aa8455" providerId="LiveId" clId="{4396F2C6-1945-4EB0-BAD9-6832D8417551}" dt="2023-10-06T23:33:49.423" v="915" actId="14100"/>
          <ac:cxnSpMkLst>
            <pc:docMk/>
            <pc:sldMk cId="3386883039" sldId="263"/>
            <ac:cxnSpMk id="12" creationId="{501CF2E5-41B6-0E28-B6FC-5785BE6073D4}"/>
          </ac:cxnSpMkLst>
        </pc:cxnChg>
        <pc:cxnChg chg="add mod">
          <ac:chgData name="Vinku Patel" userId="1e61e575b7aa8455" providerId="LiveId" clId="{4396F2C6-1945-4EB0-BAD9-6832D8417551}" dt="2023-10-06T23:49:55.350" v="1303" actId="14100"/>
          <ac:cxnSpMkLst>
            <pc:docMk/>
            <pc:sldMk cId="3386883039" sldId="263"/>
            <ac:cxnSpMk id="24" creationId="{7675E635-7269-0DBD-DC9E-79F425F04A28}"/>
          </ac:cxnSpMkLst>
        </pc:cxnChg>
      </pc:sldChg>
      <pc:sldChg chg="modSp add mod">
        <pc:chgData name="Vinku Patel" userId="1e61e575b7aa8455" providerId="LiveId" clId="{4396F2C6-1945-4EB0-BAD9-6832D8417551}" dt="2023-10-07T00:04:41.970" v="1807" actId="27636"/>
        <pc:sldMkLst>
          <pc:docMk/>
          <pc:sldMk cId="451815077" sldId="264"/>
        </pc:sldMkLst>
        <pc:spChg chg="mod">
          <ac:chgData name="Vinku Patel" userId="1e61e575b7aa8455" providerId="LiveId" clId="{4396F2C6-1945-4EB0-BAD9-6832D8417551}" dt="2023-10-07T00:00:47.842" v="1731" actId="20577"/>
          <ac:spMkLst>
            <pc:docMk/>
            <pc:sldMk cId="451815077" sldId="264"/>
            <ac:spMk id="8" creationId="{58D9C334-DE28-93B9-87A7-4DECEE5819E1}"/>
          </ac:spMkLst>
        </pc:spChg>
        <pc:spChg chg="mod">
          <ac:chgData name="Vinku Patel" userId="1e61e575b7aa8455" providerId="LiveId" clId="{4396F2C6-1945-4EB0-BAD9-6832D8417551}" dt="2023-10-07T00:04:08.552" v="1803" actId="1076"/>
          <ac:spMkLst>
            <pc:docMk/>
            <pc:sldMk cId="451815077" sldId="264"/>
            <ac:spMk id="12" creationId="{B12355CC-3039-9104-E1C3-9E2515049D3B}"/>
          </ac:spMkLst>
        </pc:spChg>
        <pc:spChg chg="mod">
          <ac:chgData name="Vinku Patel" userId="1e61e575b7aa8455" providerId="LiveId" clId="{4396F2C6-1945-4EB0-BAD9-6832D8417551}" dt="2023-10-07T00:04:41.970" v="1807" actId="27636"/>
          <ac:spMkLst>
            <pc:docMk/>
            <pc:sldMk cId="451815077" sldId="264"/>
            <ac:spMk id="13" creationId="{346C3A9D-9CBF-BC68-CE64-41B96DE9047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10/7/2023</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10/7/2023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5</a:t>
            </a:fld>
            <a:endParaRPr lang="en-US" dirty="0"/>
          </a:p>
        </p:txBody>
      </p:sp>
    </p:spTree>
    <p:extLst>
      <p:ext uri="{BB962C8B-B14F-4D97-AF65-F5344CB8AC3E}">
        <p14:creationId xmlns:p14="http://schemas.microsoft.com/office/powerpoint/2010/main" val="3505115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6</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10/7/2023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10/7/2023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10/7/2023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10/7/2023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10/7/2023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10/7/2023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6000" dirty="0">
                <a:solidFill>
                  <a:schemeClr val="bg1"/>
                </a:solidFill>
              </a:rPr>
              <a:t>EMAIL VARIFICATION</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9538169" y="5758458"/>
            <a:ext cx="3102543" cy="340891"/>
          </a:xfrm>
        </p:spPr>
        <p:txBody>
          <a:bodyPr>
            <a:normAutofit/>
          </a:bodyPr>
          <a:lstStyle/>
          <a:p>
            <a:r>
              <a:rPr lang="en-US" dirty="0">
                <a:solidFill>
                  <a:srgbClr val="7CEBFF"/>
                </a:solidFill>
              </a:rPr>
              <a:t>By  </a:t>
            </a:r>
            <a:r>
              <a:rPr lang="en-US" dirty="0" err="1">
                <a:solidFill>
                  <a:srgbClr val="7CEBFF"/>
                </a:solidFill>
              </a:rPr>
              <a:t>vinku</a:t>
            </a:r>
            <a:r>
              <a:rPr lang="en-US" dirty="0">
                <a:solidFill>
                  <a:srgbClr val="7CEBFF"/>
                </a:solidFill>
              </a:rPr>
              <a:t> </a:t>
            </a:r>
            <a:r>
              <a:rPr lang="en-US" dirty="0" err="1">
                <a:solidFill>
                  <a:srgbClr val="7CEBFF"/>
                </a:solidFill>
              </a:rPr>
              <a:t>patel</a:t>
            </a:r>
            <a:endParaRPr lang="en-US" dirty="0">
              <a:solidFill>
                <a:srgbClr val="7CEBFF"/>
              </a:solidFill>
            </a:endParaRPr>
          </a:p>
        </p:txBody>
      </p:sp>
    </p:spTree>
    <p:extLst>
      <p:ext uri="{BB962C8B-B14F-4D97-AF65-F5344CB8AC3E}">
        <p14:creationId xmlns:p14="http://schemas.microsoft.com/office/powerpoint/2010/main" val="1487700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8D9C334-DE28-93B9-87A7-4DECEE5819E1}"/>
              </a:ext>
            </a:extLst>
          </p:cNvPr>
          <p:cNvSpPr txBox="1">
            <a:spLocks/>
          </p:cNvSpPr>
          <p:nvPr/>
        </p:nvSpPr>
        <p:spPr>
          <a:xfrm>
            <a:off x="658947" y="686116"/>
            <a:ext cx="11029616" cy="988332"/>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INTRODUCTION</a:t>
            </a:r>
          </a:p>
        </p:txBody>
      </p:sp>
      <p:sp>
        <p:nvSpPr>
          <p:cNvPr id="12" name="Rectangle 11">
            <a:extLst>
              <a:ext uri="{FF2B5EF4-FFF2-40B4-BE49-F238E27FC236}">
                <a16:creationId xmlns:a16="http://schemas.microsoft.com/office/drawing/2014/main" id="{B12355CC-3039-9104-E1C3-9E2515049D3B}"/>
              </a:ext>
            </a:extLst>
          </p:cNvPr>
          <p:cNvSpPr/>
          <p:nvPr/>
        </p:nvSpPr>
        <p:spPr>
          <a:xfrm>
            <a:off x="469226" y="2230214"/>
            <a:ext cx="11182015" cy="40961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itle 9">
            <a:extLst>
              <a:ext uri="{FF2B5EF4-FFF2-40B4-BE49-F238E27FC236}">
                <a16:creationId xmlns:a16="http://schemas.microsoft.com/office/drawing/2014/main" id="{346C3A9D-9CBF-BC68-CE64-41B96DE90470}"/>
              </a:ext>
            </a:extLst>
          </p:cNvPr>
          <p:cNvSpPr>
            <a:spLocks noGrp="1"/>
          </p:cNvSpPr>
          <p:nvPr>
            <p:ph type="title"/>
          </p:nvPr>
        </p:nvSpPr>
        <p:spPr>
          <a:xfrm>
            <a:off x="658947" y="2612570"/>
            <a:ext cx="10954972" cy="2905971"/>
          </a:xfrm>
        </p:spPr>
        <p:txBody>
          <a:bodyPr>
            <a:normAutofit fontScale="90000"/>
          </a:bodyPr>
          <a:lstStyle/>
          <a:p>
            <a:r>
              <a:rPr lang="en-US" sz="2400" b="0" cap="none" dirty="0">
                <a:effectLst/>
              </a:rPr>
              <a:t>Email Verification Is A Process Used In Web Applications To Confirm The Authenticity Of An Email Address Provided By A User During Registration Or Account Creation. </a:t>
            </a:r>
            <a:br>
              <a:rPr lang="en-US" sz="2400" b="0" cap="none" dirty="0">
                <a:effectLst/>
              </a:rPr>
            </a:br>
            <a:br>
              <a:rPr lang="en-US" sz="2400" b="0" cap="none" dirty="0">
                <a:effectLst/>
              </a:rPr>
            </a:br>
            <a:r>
              <a:rPr lang="en-US" sz="2400" b="0" cap="none" dirty="0">
                <a:effectLst/>
              </a:rPr>
              <a:t>It Typically Involves Sending A Unique Verification Link Or Code To The Provided Email Address.</a:t>
            </a:r>
            <a:br>
              <a:rPr lang="en-US" sz="2400" b="0" cap="none" dirty="0">
                <a:effectLst/>
              </a:rPr>
            </a:br>
            <a:br>
              <a:rPr lang="en-US" sz="2400" b="0" cap="none" dirty="0">
                <a:effectLst/>
              </a:rPr>
            </a:br>
            <a:r>
              <a:rPr lang="en-US" sz="2400" b="0" cap="none" dirty="0">
                <a:effectLst/>
              </a:rPr>
              <a:t>The User Must Then Access Their Email Inbox, Open The Verification Message, And Click The Link  To Confirm That They Own The Email Address.</a:t>
            </a:r>
          </a:p>
        </p:txBody>
      </p:sp>
    </p:spTree>
    <p:extLst>
      <p:ext uri="{BB962C8B-B14F-4D97-AF65-F5344CB8AC3E}">
        <p14:creationId xmlns:p14="http://schemas.microsoft.com/office/powerpoint/2010/main" val="451815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8D9C334-DE28-93B9-87A7-4DECEE5819E1}"/>
              </a:ext>
            </a:extLst>
          </p:cNvPr>
          <p:cNvSpPr txBox="1">
            <a:spLocks/>
          </p:cNvSpPr>
          <p:nvPr/>
        </p:nvSpPr>
        <p:spPr>
          <a:xfrm>
            <a:off x="658947" y="686116"/>
            <a:ext cx="11029616" cy="988332"/>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WORKING OF PROJECT</a:t>
            </a:r>
          </a:p>
        </p:txBody>
      </p:sp>
      <p:sp>
        <p:nvSpPr>
          <p:cNvPr id="12" name="Rectangle 11">
            <a:extLst>
              <a:ext uri="{FF2B5EF4-FFF2-40B4-BE49-F238E27FC236}">
                <a16:creationId xmlns:a16="http://schemas.microsoft.com/office/drawing/2014/main" id="{B12355CC-3039-9104-E1C3-9E2515049D3B}"/>
              </a:ext>
            </a:extLst>
          </p:cNvPr>
          <p:cNvSpPr/>
          <p:nvPr/>
        </p:nvSpPr>
        <p:spPr>
          <a:xfrm>
            <a:off x="581192" y="2323322"/>
            <a:ext cx="11182015" cy="40961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itle 9">
            <a:extLst>
              <a:ext uri="{FF2B5EF4-FFF2-40B4-BE49-F238E27FC236}">
                <a16:creationId xmlns:a16="http://schemas.microsoft.com/office/drawing/2014/main" id="{346C3A9D-9CBF-BC68-CE64-41B96DE90470}"/>
              </a:ext>
            </a:extLst>
          </p:cNvPr>
          <p:cNvSpPr>
            <a:spLocks noGrp="1"/>
          </p:cNvSpPr>
          <p:nvPr>
            <p:ph type="title"/>
          </p:nvPr>
        </p:nvSpPr>
        <p:spPr>
          <a:xfrm>
            <a:off x="655836" y="2580627"/>
            <a:ext cx="10954972" cy="3731216"/>
          </a:xfrm>
        </p:spPr>
        <p:txBody>
          <a:bodyPr>
            <a:normAutofit fontScale="90000"/>
          </a:bodyPr>
          <a:lstStyle/>
          <a:p>
            <a:pPr marL="457200" indent="-457200">
              <a:buFont typeface="Wingdings" panose="05000000000000000000" pitchFamily="2" charset="2"/>
              <a:buChar char="q"/>
            </a:pPr>
            <a:r>
              <a:rPr lang="en-IN" sz="1400" dirty="0"/>
              <a:t>MAKE PROJECT BY DJANGO </a:t>
            </a:r>
            <a:br>
              <a:rPr lang="en-IN" sz="1400" dirty="0"/>
            </a:br>
            <a:br>
              <a:rPr lang="en-IN" sz="1400" dirty="0"/>
            </a:br>
            <a:r>
              <a:rPr lang="en-IN" sz="1400" dirty="0"/>
              <a:t>MAKE  APP  INSIDE PROJECT</a:t>
            </a:r>
            <a:br>
              <a:rPr lang="en-IN" sz="1400" dirty="0"/>
            </a:br>
            <a:br>
              <a:rPr lang="en-IN" sz="1400" dirty="0"/>
            </a:br>
            <a:r>
              <a:rPr lang="en-IN" sz="1400" dirty="0"/>
              <a:t>INSIDE SETTING SET INSTALL APP</a:t>
            </a:r>
            <a:br>
              <a:rPr lang="en-IN" sz="1400" dirty="0"/>
            </a:br>
            <a:br>
              <a:rPr lang="en-IN" sz="1400" dirty="0"/>
            </a:br>
            <a:r>
              <a:rPr lang="en-IN" sz="1400" dirty="0"/>
              <a:t>NOW INSIDE FORM.PY FILE HAVING FUNCTION SIGNUP FORM AND LOGIN FORM.</a:t>
            </a:r>
            <a:br>
              <a:rPr lang="en-IN" sz="1400" dirty="0"/>
            </a:br>
            <a:br>
              <a:rPr lang="en-IN" sz="1400" dirty="0"/>
            </a:br>
            <a:r>
              <a:rPr lang="en-IN" sz="1400" dirty="0"/>
              <a:t>THEN MAKE MODEL PROFILE </a:t>
            </a:r>
            <a:br>
              <a:rPr lang="en-IN" sz="1400" dirty="0"/>
            </a:br>
            <a:br>
              <a:rPr lang="en-IN" sz="1400" dirty="0"/>
            </a:br>
            <a:r>
              <a:rPr lang="en-IN" sz="1400" dirty="0"/>
              <a:t>REGISTER THE MODEL</a:t>
            </a:r>
            <a:br>
              <a:rPr lang="en-IN" sz="1400" dirty="0"/>
            </a:br>
            <a:br>
              <a:rPr lang="en-IN" sz="1400" dirty="0"/>
            </a:br>
            <a:r>
              <a:rPr lang="en-IN" sz="1400" dirty="0"/>
              <a:t>MAKE ALL HTML FILES AND THERE CODE</a:t>
            </a:r>
            <a:br>
              <a:rPr lang="en-IN" sz="1400" dirty="0"/>
            </a:br>
            <a:br>
              <a:rPr lang="en-IN" sz="1400" dirty="0"/>
            </a:br>
            <a:r>
              <a:rPr lang="en-IN" sz="1400" dirty="0"/>
              <a:t>HERE AT VIEWS FILE HAVE SIGNUPVIEW,LOGINVIEW AND ACCOUNT VARIFY AND SEND MAIL FUNCTION</a:t>
            </a:r>
            <a:br>
              <a:rPr lang="en-IN" sz="1400" dirty="0"/>
            </a:br>
            <a:br>
              <a:rPr lang="en-IN" sz="1400" dirty="0"/>
            </a:br>
            <a:r>
              <a:rPr lang="en-IN" sz="1400" dirty="0"/>
              <a:t>AND THEN SET ALL URLS </a:t>
            </a:r>
            <a:br>
              <a:rPr lang="en-IN" sz="1050" b="0" dirty="0">
                <a:solidFill>
                  <a:srgbClr val="CCCCCC"/>
                </a:solidFill>
                <a:effectLst/>
                <a:latin typeface="Consolas" panose="020B0609020204030204" pitchFamily="49" charset="0"/>
              </a:rPr>
            </a:br>
            <a:br>
              <a:rPr lang="en-IN" sz="1400" dirty="0"/>
            </a:br>
            <a:endParaRPr lang="en-IN" sz="1400" dirty="0"/>
          </a:p>
        </p:txBody>
      </p:sp>
    </p:spTree>
    <p:extLst>
      <p:ext uri="{BB962C8B-B14F-4D97-AF65-F5344CB8AC3E}">
        <p14:creationId xmlns:p14="http://schemas.microsoft.com/office/powerpoint/2010/main" val="1876543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descr="Digital Numbers">
            <a:extLst>
              <a:ext uri="{FF2B5EF4-FFF2-40B4-BE49-F238E27FC236}">
                <a16:creationId xmlns:a16="http://schemas.microsoft.com/office/drawing/2014/main" id="{1B3BDBC4-4C55-277E-959A-72653EA677EC}"/>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sp>
        <p:nvSpPr>
          <p:cNvPr id="3" name="Rectangle 2">
            <a:extLst>
              <a:ext uri="{FF2B5EF4-FFF2-40B4-BE49-F238E27FC236}">
                <a16:creationId xmlns:a16="http://schemas.microsoft.com/office/drawing/2014/main" id="{AC071098-9F62-435D-E811-F313E1111F04}"/>
              </a:ext>
            </a:extLst>
          </p:cNvPr>
          <p:cNvSpPr/>
          <p:nvPr/>
        </p:nvSpPr>
        <p:spPr>
          <a:xfrm>
            <a:off x="233265" y="195942"/>
            <a:ext cx="3088433" cy="634481"/>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PROJECT</a:t>
            </a:r>
            <a:endParaRPr lang="en-IN" dirty="0"/>
          </a:p>
        </p:txBody>
      </p:sp>
      <p:cxnSp>
        <p:nvCxnSpPr>
          <p:cNvPr id="5" name="Straight Connector 4">
            <a:extLst>
              <a:ext uri="{FF2B5EF4-FFF2-40B4-BE49-F238E27FC236}">
                <a16:creationId xmlns:a16="http://schemas.microsoft.com/office/drawing/2014/main" id="{05942C9C-0B13-50A1-6868-EF3876E66DB3}"/>
              </a:ext>
            </a:extLst>
          </p:cNvPr>
          <p:cNvCxnSpPr>
            <a:cxnSpLocks/>
          </p:cNvCxnSpPr>
          <p:nvPr/>
        </p:nvCxnSpPr>
        <p:spPr>
          <a:xfrm>
            <a:off x="223934" y="531845"/>
            <a:ext cx="0" cy="6074228"/>
          </a:xfrm>
          <a:prstGeom prst="line">
            <a:avLst/>
          </a:prstGeom>
        </p:spPr>
        <p:style>
          <a:lnRef idx="3">
            <a:schemeClr val="accent3"/>
          </a:lnRef>
          <a:fillRef idx="0">
            <a:schemeClr val="accent3"/>
          </a:fillRef>
          <a:effectRef idx="2">
            <a:schemeClr val="accent3"/>
          </a:effectRef>
          <a:fontRef idx="minor">
            <a:schemeClr val="tx1"/>
          </a:fontRef>
        </p:style>
      </p:cxnSp>
      <p:cxnSp>
        <p:nvCxnSpPr>
          <p:cNvPr id="7" name="Straight Connector 6">
            <a:extLst>
              <a:ext uri="{FF2B5EF4-FFF2-40B4-BE49-F238E27FC236}">
                <a16:creationId xmlns:a16="http://schemas.microsoft.com/office/drawing/2014/main" id="{A4FF6AF0-708E-9A61-5B04-C8C898D28BC5}"/>
              </a:ext>
            </a:extLst>
          </p:cNvPr>
          <p:cNvCxnSpPr>
            <a:cxnSpLocks/>
          </p:cNvCxnSpPr>
          <p:nvPr/>
        </p:nvCxnSpPr>
        <p:spPr>
          <a:xfrm flipH="1">
            <a:off x="272141" y="1436914"/>
            <a:ext cx="447870" cy="0"/>
          </a:xfrm>
          <a:prstGeom prst="line">
            <a:avLst/>
          </a:prstGeom>
        </p:spPr>
        <p:style>
          <a:lnRef idx="3">
            <a:schemeClr val="accent3"/>
          </a:lnRef>
          <a:fillRef idx="0">
            <a:schemeClr val="accent3"/>
          </a:fillRef>
          <a:effectRef idx="2">
            <a:schemeClr val="accent3"/>
          </a:effectRef>
          <a:fontRef idx="minor">
            <a:schemeClr val="tx1"/>
          </a:fontRef>
        </p:style>
      </p:cxnSp>
      <p:sp>
        <p:nvSpPr>
          <p:cNvPr id="11" name="Oval 10">
            <a:extLst>
              <a:ext uri="{FF2B5EF4-FFF2-40B4-BE49-F238E27FC236}">
                <a16:creationId xmlns:a16="http://schemas.microsoft.com/office/drawing/2014/main" id="{A3459DFD-3B6F-430F-C2E3-C3C68400FCAA}"/>
              </a:ext>
            </a:extLst>
          </p:cNvPr>
          <p:cNvSpPr/>
          <p:nvPr/>
        </p:nvSpPr>
        <p:spPr>
          <a:xfrm>
            <a:off x="751109" y="1119674"/>
            <a:ext cx="2360646" cy="6344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t>Urls</a:t>
            </a:r>
            <a:endParaRPr lang="en-IN" dirty="0"/>
          </a:p>
        </p:txBody>
      </p:sp>
      <p:cxnSp>
        <p:nvCxnSpPr>
          <p:cNvPr id="12" name="Straight Connector 11">
            <a:extLst>
              <a:ext uri="{FF2B5EF4-FFF2-40B4-BE49-F238E27FC236}">
                <a16:creationId xmlns:a16="http://schemas.microsoft.com/office/drawing/2014/main" id="{501CF2E5-41B6-0E28-B6FC-5785BE6073D4}"/>
              </a:ext>
            </a:extLst>
          </p:cNvPr>
          <p:cNvCxnSpPr>
            <a:cxnSpLocks/>
          </p:cNvCxnSpPr>
          <p:nvPr/>
        </p:nvCxnSpPr>
        <p:spPr>
          <a:xfrm flipH="1" flipV="1">
            <a:off x="272141" y="2503712"/>
            <a:ext cx="586276" cy="2"/>
          </a:xfrm>
          <a:prstGeom prst="line">
            <a:avLst/>
          </a:prstGeom>
        </p:spPr>
        <p:style>
          <a:lnRef idx="3">
            <a:schemeClr val="accent3"/>
          </a:lnRef>
          <a:fillRef idx="0">
            <a:schemeClr val="accent3"/>
          </a:fillRef>
          <a:effectRef idx="2">
            <a:schemeClr val="accent3"/>
          </a:effectRef>
          <a:fontRef idx="minor">
            <a:schemeClr val="tx1"/>
          </a:fontRef>
        </p:style>
      </p:cxnSp>
      <p:sp>
        <p:nvSpPr>
          <p:cNvPr id="13" name="Oval 12">
            <a:extLst>
              <a:ext uri="{FF2B5EF4-FFF2-40B4-BE49-F238E27FC236}">
                <a16:creationId xmlns:a16="http://schemas.microsoft.com/office/drawing/2014/main" id="{86A71BFA-D2DA-8C7D-73C3-04FE495F5A80}"/>
              </a:ext>
            </a:extLst>
          </p:cNvPr>
          <p:cNvSpPr/>
          <p:nvPr/>
        </p:nvSpPr>
        <p:spPr>
          <a:xfrm>
            <a:off x="639144" y="2186472"/>
            <a:ext cx="2360646" cy="6344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App</a:t>
            </a:r>
          </a:p>
        </p:txBody>
      </p:sp>
      <p:sp>
        <p:nvSpPr>
          <p:cNvPr id="14" name="Rectangle: Rounded Corners 13">
            <a:extLst>
              <a:ext uri="{FF2B5EF4-FFF2-40B4-BE49-F238E27FC236}">
                <a16:creationId xmlns:a16="http://schemas.microsoft.com/office/drawing/2014/main" id="{C3686CE5-8304-762F-DF9F-0D6370225645}"/>
              </a:ext>
            </a:extLst>
          </p:cNvPr>
          <p:cNvSpPr/>
          <p:nvPr/>
        </p:nvSpPr>
        <p:spPr>
          <a:xfrm>
            <a:off x="4244653" y="250382"/>
            <a:ext cx="4814597" cy="1045029"/>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dirty="0">
                <a:solidFill>
                  <a:schemeClr val="tx1">
                    <a:lumMod val="95000"/>
                    <a:lumOff val="5000"/>
                  </a:schemeClr>
                </a:solidFill>
              </a:rPr>
              <a:t>Set all </a:t>
            </a:r>
            <a:r>
              <a:rPr lang="en-IN" dirty="0" err="1">
                <a:solidFill>
                  <a:schemeClr val="tx1">
                    <a:lumMod val="95000"/>
                    <a:lumOff val="5000"/>
                  </a:schemeClr>
                </a:solidFill>
              </a:rPr>
              <a:t>urls</a:t>
            </a:r>
            <a:r>
              <a:rPr lang="en-IN" dirty="0">
                <a:solidFill>
                  <a:schemeClr val="tx1">
                    <a:lumMod val="95000"/>
                    <a:lumOff val="5000"/>
                  </a:schemeClr>
                </a:solidFill>
              </a:rPr>
              <a:t> of app </a:t>
            </a:r>
            <a:r>
              <a:rPr lang="en-IN" dirty="0" err="1">
                <a:solidFill>
                  <a:schemeClr val="tx1">
                    <a:lumMod val="95000"/>
                    <a:lumOff val="5000"/>
                  </a:schemeClr>
                </a:solidFill>
              </a:rPr>
              <a:t>home,login,signup,logout</a:t>
            </a:r>
            <a:endParaRPr lang="en-IN" dirty="0">
              <a:solidFill>
                <a:schemeClr val="tx1">
                  <a:lumMod val="95000"/>
                  <a:lumOff val="5000"/>
                </a:schemeClr>
              </a:solidFill>
            </a:endParaRPr>
          </a:p>
        </p:txBody>
      </p:sp>
      <p:sp>
        <p:nvSpPr>
          <p:cNvPr id="15" name="Rectangle: Rounded Corners 14">
            <a:extLst>
              <a:ext uri="{FF2B5EF4-FFF2-40B4-BE49-F238E27FC236}">
                <a16:creationId xmlns:a16="http://schemas.microsoft.com/office/drawing/2014/main" id="{905EDF07-12C9-ACA1-D7BE-81BDB45FA090}"/>
              </a:ext>
            </a:extLst>
          </p:cNvPr>
          <p:cNvSpPr/>
          <p:nvPr/>
        </p:nvSpPr>
        <p:spPr>
          <a:xfrm>
            <a:off x="4244653" y="1401146"/>
            <a:ext cx="7912357" cy="1045029"/>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IN" b="0" dirty="0">
                <a:solidFill>
                  <a:schemeClr val="tx1">
                    <a:lumMod val="95000"/>
                    <a:lumOff val="5000"/>
                  </a:schemeClr>
                </a:solidFill>
                <a:effectLst/>
                <a:latin typeface="Consolas" panose="020B0609020204030204" pitchFamily="49" charset="0"/>
              </a:rPr>
              <a:t>Use this library </a:t>
            </a:r>
            <a:r>
              <a:rPr lang="en-IN" b="0" dirty="0" err="1">
                <a:solidFill>
                  <a:schemeClr val="tx1">
                    <a:lumMod val="95000"/>
                    <a:lumOff val="5000"/>
                  </a:schemeClr>
                </a:solidFill>
                <a:effectLst/>
                <a:latin typeface="Consolas" panose="020B0609020204030204" pitchFamily="49" charset="0"/>
              </a:rPr>
              <a:t>django.contrib.auth.models</a:t>
            </a:r>
            <a:r>
              <a:rPr lang="en-IN" b="0" dirty="0">
                <a:solidFill>
                  <a:schemeClr val="tx1">
                    <a:lumMod val="95000"/>
                    <a:lumOff val="5000"/>
                  </a:schemeClr>
                </a:solidFill>
                <a:effectLst/>
                <a:latin typeface="Consolas" panose="020B0609020204030204" pitchFamily="49" charset="0"/>
              </a:rPr>
              <a:t> for import User.</a:t>
            </a:r>
          </a:p>
          <a:p>
            <a:r>
              <a:rPr lang="en-IN" dirty="0">
                <a:solidFill>
                  <a:schemeClr val="tx1">
                    <a:lumMod val="95000"/>
                    <a:lumOff val="5000"/>
                  </a:schemeClr>
                </a:solidFill>
                <a:latin typeface="Consolas" panose="020B0609020204030204" pitchFamily="49" charset="0"/>
              </a:rPr>
              <a:t>Make Profile Model where three fields </a:t>
            </a:r>
            <a:r>
              <a:rPr lang="en-IN" dirty="0" err="1">
                <a:solidFill>
                  <a:schemeClr val="tx1">
                    <a:lumMod val="95000"/>
                    <a:lumOff val="5000"/>
                  </a:schemeClr>
                </a:solidFill>
                <a:latin typeface="Consolas" panose="020B0609020204030204" pitchFamily="49" charset="0"/>
              </a:rPr>
              <a:t>user,token,verify</a:t>
            </a:r>
            <a:endParaRPr lang="en-IN" dirty="0">
              <a:solidFill>
                <a:schemeClr val="tx1">
                  <a:lumMod val="95000"/>
                  <a:lumOff val="5000"/>
                </a:schemeClr>
              </a:solidFill>
              <a:latin typeface="Consolas" panose="020B0609020204030204" pitchFamily="49" charset="0"/>
            </a:endParaRPr>
          </a:p>
          <a:p>
            <a:r>
              <a:rPr lang="en-IN" dirty="0">
                <a:solidFill>
                  <a:schemeClr val="tx1">
                    <a:lumMod val="95000"/>
                    <a:lumOff val="5000"/>
                  </a:schemeClr>
                </a:solidFill>
                <a:latin typeface="Consolas" panose="020B0609020204030204" pitchFamily="49" charset="0"/>
              </a:rPr>
              <a:t>By verify Field check can Login or not</a:t>
            </a:r>
            <a:endParaRPr lang="en-IN" b="0" dirty="0">
              <a:solidFill>
                <a:schemeClr val="tx1">
                  <a:lumMod val="95000"/>
                  <a:lumOff val="5000"/>
                </a:schemeClr>
              </a:solidFill>
              <a:effectLst/>
              <a:latin typeface="Consolas" panose="020B0609020204030204" pitchFamily="49" charset="0"/>
            </a:endParaRPr>
          </a:p>
        </p:txBody>
      </p:sp>
      <p:sp>
        <p:nvSpPr>
          <p:cNvPr id="16" name="Rectangle: Beveled 15">
            <a:extLst>
              <a:ext uri="{FF2B5EF4-FFF2-40B4-BE49-F238E27FC236}">
                <a16:creationId xmlns:a16="http://schemas.microsoft.com/office/drawing/2014/main" id="{855FD059-8656-25C7-D504-B88965A09B1D}"/>
              </a:ext>
            </a:extLst>
          </p:cNvPr>
          <p:cNvSpPr/>
          <p:nvPr/>
        </p:nvSpPr>
        <p:spPr>
          <a:xfrm>
            <a:off x="3101262" y="1754145"/>
            <a:ext cx="1007706" cy="454101"/>
          </a:xfrm>
          <a:prstGeom prst="bevel">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IN" dirty="0"/>
              <a:t>Models</a:t>
            </a:r>
          </a:p>
        </p:txBody>
      </p:sp>
      <p:sp>
        <p:nvSpPr>
          <p:cNvPr id="18" name="Rectangle: Beveled 17">
            <a:extLst>
              <a:ext uri="{FF2B5EF4-FFF2-40B4-BE49-F238E27FC236}">
                <a16:creationId xmlns:a16="http://schemas.microsoft.com/office/drawing/2014/main" id="{2E4BF5A3-06EF-90B8-9C54-8A63B324751B}"/>
              </a:ext>
            </a:extLst>
          </p:cNvPr>
          <p:cNvSpPr/>
          <p:nvPr/>
        </p:nvSpPr>
        <p:spPr>
          <a:xfrm>
            <a:off x="3118368" y="2551911"/>
            <a:ext cx="1007706" cy="454101"/>
          </a:xfrm>
          <a:prstGeom prst="bevel">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IN" dirty="0"/>
              <a:t>Admin</a:t>
            </a:r>
          </a:p>
        </p:txBody>
      </p:sp>
      <p:sp>
        <p:nvSpPr>
          <p:cNvPr id="19" name="Rectangle: Rounded Corners 18">
            <a:extLst>
              <a:ext uri="{FF2B5EF4-FFF2-40B4-BE49-F238E27FC236}">
                <a16:creationId xmlns:a16="http://schemas.microsoft.com/office/drawing/2014/main" id="{A8FB2350-01E7-6261-74D4-B40FAB85A2F1}"/>
              </a:ext>
            </a:extLst>
          </p:cNvPr>
          <p:cNvSpPr/>
          <p:nvPr/>
        </p:nvSpPr>
        <p:spPr>
          <a:xfrm>
            <a:off x="4351562" y="2551911"/>
            <a:ext cx="7616497" cy="5380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dirty="0">
                <a:solidFill>
                  <a:schemeClr val="tx1">
                    <a:lumMod val="95000"/>
                    <a:lumOff val="5000"/>
                  </a:schemeClr>
                </a:solidFill>
              </a:rPr>
              <a:t>Register the Profile Model and </a:t>
            </a:r>
            <a:r>
              <a:rPr lang="en-IN" dirty="0" err="1">
                <a:solidFill>
                  <a:schemeClr val="tx1">
                    <a:lumMod val="95000"/>
                    <a:lumOff val="5000"/>
                  </a:schemeClr>
                </a:solidFill>
              </a:rPr>
              <a:t>list_display</a:t>
            </a:r>
            <a:r>
              <a:rPr lang="en-IN" dirty="0">
                <a:solidFill>
                  <a:schemeClr val="tx1">
                    <a:lumMod val="95000"/>
                    <a:lumOff val="5000"/>
                  </a:schemeClr>
                </a:solidFill>
              </a:rPr>
              <a:t> are </a:t>
            </a:r>
            <a:r>
              <a:rPr lang="en-IN" dirty="0" err="1">
                <a:solidFill>
                  <a:schemeClr val="tx1">
                    <a:lumMod val="95000"/>
                    <a:lumOff val="5000"/>
                  </a:schemeClr>
                </a:solidFill>
              </a:rPr>
              <a:t>id,user,token,verify</a:t>
            </a:r>
            <a:endParaRPr lang="en-IN" dirty="0">
              <a:solidFill>
                <a:schemeClr val="tx1">
                  <a:lumMod val="95000"/>
                  <a:lumOff val="5000"/>
                </a:schemeClr>
              </a:solidFill>
            </a:endParaRPr>
          </a:p>
        </p:txBody>
      </p:sp>
      <p:sp>
        <p:nvSpPr>
          <p:cNvPr id="20" name="Rectangle: Rounded Corners 19">
            <a:extLst>
              <a:ext uri="{FF2B5EF4-FFF2-40B4-BE49-F238E27FC236}">
                <a16:creationId xmlns:a16="http://schemas.microsoft.com/office/drawing/2014/main" id="{A677CB90-C462-387E-5F5A-40355658F9CF}"/>
              </a:ext>
            </a:extLst>
          </p:cNvPr>
          <p:cNvSpPr/>
          <p:nvPr/>
        </p:nvSpPr>
        <p:spPr>
          <a:xfrm>
            <a:off x="4355060" y="3195728"/>
            <a:ext cx="7728081" cy="416764"/>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dirty="0">
                <a:solidFill>
                  <a:schemeClr val="tx1">
                    <a:lumMod val="95000"/>
                    <a:lumOff val="5000"/>
                  </a:schemeClr>
                </a:solidFill>
              </a:rPr>
              <a:t>Login Form and Signup form by Using </a:t>
            </a:r>
            <a:r>
              <a:rPr lang="en-IN" dirty="0" err="1">
                <a:solidFill>
                  <a:schemeClr val="tx1">
                    <a:lumMod val="95000"/>
                    <a:lumOff val="5000"/>
                  </a:schemeClr>
                </a:solidFill>
              </a:rPr>
              <a:t>Usercreationform,AuthinticationForm</a:t>
            </a:r>
            <a:endParaRPr lang="en-IN" dirty="0">
              <a:solidFill>
                <a:schemeClr val="tx1">
                  <a:lumMod val="95000"/>
                  <a:lumOff val="5000"/>
                </a:schemeClr>
              </a:solidFill>
            </a:endParaRPr>
          </a:p>
        </p:txBody>
      </p:sp>
      <p:sp>
        <p:nvSpPr>
          <p:cNvPr id="21" name="Rectangle: Beveled 20">
            <a:extLst>
              <a:ext uri="{FF2B5EF4-FFF2-40B4-BE49-F238E27FC236}">
                <a16:creationId xmlns:a16="http://schemas.microsoft.com/office/drawing/2014/main" id="{EA1AB18A-DA88-4FB5-46DC-021F57855FC0}"/>
              </a:ext>
            </a:extLst>
          </p:cNvPr>
          <p:cNvSpPr/>
          <p:nvPr/>
        </p:nvSpPr>
        <p:spPr>
          <a:xfrm>
            <a:off x="3118368" y="3131968"/>
            <a:ext cx="1007706" cy="454101"/>
          </a:xfrm>
          <a:prstGeom prst="bevel">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IN" dirty="0"/>
              <a:t>Forms</a:t>
            </a:r>
          </a:p>
        </p:txBody>
      </p:sp>
      <p:sp>
        <p:nvSpPr>
          <p:cNvPr id="22" name="Rectangle: Beveled 21">
            <a:extLst>
              <a:ext uri="{FF2B5EF4-FFF2-40B4-BE49-F238E27FC236}">
                <a16:creationId xmlns:a16="http://schemas.microsoft.com/office/drawing/2014/main" id="{E9C064BF-1A59-4825-14FB-EBE7BEAC1D2E}"/>
              </a:ext>
            </a:extLst>
          </p:cNvPr>
          <p:cNvSpPr/>
          <p:nvPr/>
        </p:nvSpPr>
        <p:spPr>
          <a:xfrm>
            <a:off x="457177" y="3195728"/>
            <a:ext cx="1007706" cy="454101"/>
          </a:xfrm>
          <a:prstGeom prst="bevel">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IN" dirty="0"/>
              <a:t>Views</a:t>
            </a:r>
          </a:p>
        </p:txBody>
      </p:sp>
      <p:cxnSp>
        <p:nvCxnSpPr>
          <p:cNvPr id="24" name="Straight Connector 23">
            <a:extLst>
              <a:ext uri="{FF2B5EF4-FFF2-40B4-BE49-F238E27FC236}">
                <a16:creationId xmlns:a16="http://schemas.microsoft.com/office/drawing/2014/main" id="{7675E635-7269-0DBD-DC9E-79F425F04A28}"/>
              </a:ext>
            </a:extLst>
          </p:cNvPr>
          <p:cNvCxnSpPr>
            <a:cxnSpLocks/>
          </p:cNvCxnSpPr>
          <p:nvPr/>
        </p:nvCxnSpPr>
        <p:spPr>
          <a:xfrm>
            <a:off x="457177" y="3649829"/>
            <a:ext cx="0" cy="2956244"/>
          </a:xfrm>
          <a:prstGeom prst="line">
            <a:avLst/>
          </a:prstGeom>
        </p:spPr>
        <p:style>
          <a:lnRef idx="3">
            <a:schemeClr val="accent3"/>
          </a:lnRef>
          <a:fillRef idx="0">
            <a:schemeClr val="accent3"/>
          </a:fillRef>
          <a:effectRef idx="2">
            <a:schemeClr val="accent3"/>
          </a:effectRef>
          <a:fontRef idx="minor">
            <a:schemeClr val="tx1"/>
          </a:fontRef>
        </p:style>
      </p:cxnSp>
      <p:sp>
        <p:nvSpPr>
          <p:cNvPr id="31" name="Flowchart: Terminator 30">
            <a:extLst>
              <a:ext uri="{FF2B5EF4-FFF2-40B4-BE49-F238E27FC236}">
                <a16:creationId xmlns:a16="http://schemas.microsoft.com/office/drawing/2014/main" id="{389E6C03-B9C8-390D-4455-01A72FFDB865}"/>
              </a:ext>
            </a:extLst>
          </p:cNvPr>
          <p:cNvSpPr/>
          <p:nvPr/>
        </p:nvSpPr>
        <p:spPr>
          <a:xfrm>
            <a:off x="574600" y="3865198"/>
            <a:ext cx="1403480" cy="454101"/>
          </a:xfrm>
          <a:prstGeom prst="flowChartTerminator">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dirty="0"/>
              <a:t>Signup View</a:t>
            </a:r>
          </a:p>
        </p:txBody>
      </p:sp>
      <p:sp>
        <p:nvSpPr>
          <p:cNvPr id="32" name="Rectangle: Rounded Corners 31">
            <a:extLst>
              <a:ext uri="{FF2B5EF4-FFF2-40B4-BE49-F238E27FC236}">
                <a16:creationId xmlns:a16="http://schemas.microsoft.com/office/drawing/2014/main" id="{8B7DB094-6BB8-AD25-F8C3-B8C3CE11351F}"/>
              </a:ext>
            </a:extLst>
          </p:cNvPr>
          <p:cNvSpPr/>
          <p:nvPr/>
        </p:nvSpPr>
        <p:spPr>
          <a:xfrm>
            <a:off x="2190021" y="3823209"/>
            <a:ext cx="9865904" cy="5380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dirty="0">
                <a:solidFill>
                  <a:schemeClr val="tx1">
                    <a:lumMod val="95000"/>
                    <a:lumOff val="5000"/>
                  </a:schemeClr>
                </a:solidFill>
              </a:rPr>
              <a:t>Here By take </a:t>
            </a:r>
            <a:r>
              <a:rPr lang="en-IN" dirty="0" err="1">
                <a:solidFill>
                  <a:schemeClr val="tx1">
                    <a:lumMod val="95000"/>
                    <a:lumOff val="5000"/>
                  </a:schemeClr>
                </a:solidFill>
              </a:rPr>
              <a:t>request.POST</a:t>
            </a:r>
            <a:r>
              <a:rPr lang="en-IN" dirty="0">
                <a:solidFill>
                  <a:schemeClr val="tx1">
                    <a:lumMod val="95000"/>
                    <a:lumOff val="5000"/>
                  </a:schemeClr>
                </a:solidFill>
              </a:rPr>
              <a:t> data and if valid then save data by </a:t>
            </a:r>
            <a:r>
              <a:rPr lang="en-IN" dirty="0" err="1">
                <a:solidFill>
                  <a:schemeClr val="tx1">
                    <a:lumMod val="95000"/>
                    <a:lumOff val="5000"/>
                  </a:schemeClr>
                </a:solidFill>
              </a:rPr>
              <a:t>uuid</a:t>
            </a:r>
            <a:r>
              <a:rPr lang="en-IN" dirty="0">
                <a:solidFill>
                  <a:schemeClr val="tx1">
                    <a:lumMod val="95000"/>
                    <a:lumOff val="5000"/>
                  </a:schemeClr>
                </a:solidFill>
              </a:rPr>
              <a:t> library make a token and go </a:t>
            </a:r>
            <a:r>
              <a:rPr lang="en-IN" dirty="0" err="1">
                <a:solidFill>
                  <a:schemeClr val="tx1">
                    <a:lumMod val="95000"/>
                    <a:lumOff val="5000"/>
                  </a:schemeClr>
                </a:solidFill>
              </a:rPr>
              <a:t>send_mail</a:t>
            </a:r>
            <a:r>
              <a:rPr lang="en-IN" dirty="0">
                <a:solidFill>
                  <a:schemeClr val="tx1">
                    <a:lumMod val="95000"/>
                    <a:lumOff val="5000"/>
                  </a:schemeClr>
                </a:solidFill>
              </a:rPr>
              <a:t> function</a:t>
            </a:r>
          </a:p>
        </p:txBody>
      </p:sp>
      <p:sp>
        <p:nvSpPr>
          <p:cNvPr id="33" name="Flowchart: Terminator 32">
            <a:extLst>
              <a:ext uri="{FF2B5EF4-FFF2-40B4-BE49-F238E27FC236}">
                <a16:creationId xmlns:a16="http://schemas.microsoft.com/office/drawing/2014/main" id="{E47C6327-BE10-CE47-3B3B-BB91FD1BD418}"/>
              </a:ext>
            </a:extLst>
          </p:cNvPr>
          <p:cNvSpPr/>
          <p:nvPr/>
        </p:nvSpPr>
        <p:spPr>
          <a:xfrm>
            <a:off x="589224" y="4561095"/>
            <a:ext cx="2177323" cy="454101"/>
          </a:xfrm>
          <a:prstGeom prst="flowChartTerminator">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dirty="0" err="1"/>
              <a:t>Send_mail</a:t>
            </a:r>
            <a:r>
              <a:rPr lang="en-IN" dirty="0"/>
              <a:t> function</a:t>
            </a:r>
          </a:p>
        </p:txBody>
      </p:sp>
      <p:sp>
        <p:nvSpPr>
          <p:cNvPr id="34" name="Rectangle: Rounded Corners 33">
            <a:extLst>
              <a:ext uri="{FF2B5EF4-FFF2-40B4-BE49-F238E27FC236}">
                <a16:creationId xmlns:a16="http://schemas.microsoft.com/office/drawing/2014/main" id="{C7453E30-366A-F9E0-19DA-0FF71B8AFB85}"/>
              </a:ext>
            </a:extLst>
          </p:cNvPr>
          <p:cNvSpPr/>
          <p:nvPr/>
        </p:nvSpPr>
        <p:spPr>
          <a:xfrm>
            <a:off x="2999790" y="4565383"/>
            <a:ext cx="8392887" cy="5380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dirty="0">
                <a:solidFill>
                  <a:schemeClr val="tx1">
                    <a:lumMod val="95000"/>
                    <a:lumOff val="5000"/>
                  </a:schemeClr>
                </a:solidFill>
              </a:rPr>
              <a:t>Here use </a:t>
            </a:r>
            <a:r>
              <a:rPr lang="en-IN" dirty="0" err="1">
                <a:solidFill>
                  <a:schemeClr val="tx1">
                    <a:lumMod val="95000"/>
                    <a:lumOff val="5000"/>
                  </a:schemeClr>
                </a:solidFill>
              </a:rPr>
              <a:t>send_mail</a:t>
            </a:r>
            <a:r>
              <a:rPr lang="en-IN" dirty="0">
                <a:solidFill>
                  <a:schemeClr val="tx1">
                    <a:lumMod val="95000"/>
                    <a:lumOff val="5000"/>
                  </a:schemeClr>
                </a:solidFill>
              </a:rPr>
              <a:t> send email and  link with token </a:t>
            </a:r>
          </a:p>
        </p:txBody>
      </p:sp>
      <p:sp>
        <p:nvSpPr>
          <p:cNvPr id="35" name="Flowchart: Terminator 34">
            <a:extLst>
              <a:ext uri="{FF2B5EF4-FFF2-40B4-BE49-F238E27FC236}">
                <a16:creationId xmlns:a16="http://schemas.microsoft.com/office/drawing/2014/main" id="{FFE555E8-C775-C96A-33F8-11084A1178BF}"/>
              </a:ext>
            </a:extLst>
          </p:cNvPr>
          <p:cNvSpPr/>
          <p:nvPr/>
        </p:nvSpPr>
        <p:spPr>
          <a:xfrm>
            <a:off x="621858" y="5284225"/>
            <a:ext cx="1403480" cy="454101"/>
          </a:xfrm>
          <a:prstGeom prst="flowChartTerminator">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dirty="0"/>
              <a:t>Login View</a:t>
            </a:r>
          </a:p>
        </p:txBody>
      </p:sp>
      <p:sp>
        <p:nvSpPr>
          <p:cNvPr id="36" name="Rectangle: Rounded Corners 35">
            <a:extLst>
              <a:ext uri="{FF2B5EF4-FFF2-40B4-BE49-F238E27FC236}">
                <a16:creationId xmlns:a16="http://schemas.microsoft.com/office/drawing/2014/main" id="{7766F134-FD1C-BC32-BF86-02E1CA975CE4}"/>
              </a:ext>
            </a:extLst>
          </p:cNvPr>
          <p:cNvSpPr/>
          <p:nvPr/>
        </p:nvSpPr>
        <p:spPr>
          <a:xfrm>
            <a:off x="2321765" y="5242234"/>
            <a:ext cx="8968275" cy="5380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dirty="0">
                <a:solidFill>
                  <a:schemeClr val="tx1">
                    <a:lumMod val="95000"/>
                    <a:lumOff val="5000"/>
                  </a:schemeClr>
                </a:solidFill>
              </a:rPr>
              <a:t>Here if </a:t>
            </a:r>
            <a:r>
              <a:rPr lang="en-IN" dirty="0" err="1">
                <a:solidFill>
                  <a:schemeClr val="tx1">
                    <a:lumMod val="95000"/>
                    <a:lumOff val="5000"/>
                  </a:schemeClr>
                </a:solidFill>
              </a:rPr>
              <a:t>Accont</a:t>
            </a:r>
            <a:r>
              <a:rPr lang="en-IN" dirty="0">
                <a:solidFill>
                  <a:schemeClr val="tx1">
                    <a:lumMod val="95000"/>
                    <a:lumOff val="5000"/>
                  </a:schemeClr>
                </a:solidFill>
              </a:rPr>
              <a:t> is verify By using </a:t>
            </a:r>
            <a:r>
              <a:rPr lang="en-IN" dirty="0" err="1">
                <a:solidFill>
                  <a:schemeClr val="tx1">
                    <a:lumMod val="95000"/>
                    <a:lumOff val="5000"/>
                  </a:schemeClr>
                </a:solidFill>
              </a:rPr>
              <a:t>authenticate,login</a:t>
            </a:r>
            <a:r>
              <a:rPr lang="en-IN" dirty="0">
                <a:solidFill>
                  <a:schemeClr val="tx1">
                    <a:lumMod val="95000"/>
                    <a:lumOff val="5000"/>
                  </a:schemeClr>
                </a:solidFill>
              </a:rPr>
              <a:t> then login else give alert</a:t>
            </a:r>
          </a:p>
        </p:txBody>
      </p:sp>
      <p:sp>
        <p:nvSpPr>
          <p:cNvPr id="37" name="Flowchart: Terminator 36">
            <a:extLst>
              <a:ext uri="{FF2B5EF4-FFF2-40B4-BE49-F238E27FC236}">
                <a16:creationId xmlns:a16="http://schemas.microsoft.com/office/drawing/2014/main" id="{81063E54-6FB5-3A4A-D3A0-8B5E3347D09C}"/>
              </a:ext>
            </a:extLst>
          </p:cNvPr>
          <p:cNvSpPr/>
          <p:nvPr/>
        </p:nvSpPr>
        <p:spPr>
          <a:xfrm>
            <a:off x="582373" y="5980122"/>
            <a:ext cx="1861459" cy="454101"/>
          </a:xfrm>
          <a:prstGeom prst="flowChartTerminator">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dirty="0" err="1"/>
              <a:t>Account_verify</a:t>
            </a:r>
            <a:endParaRPr lang="en-IN" dirty="0"/>
          </a:p>
        </p:txBody>
      </p:sp>
      <p:sp>
        <p:nvSpPr>
          <p:cNvPr id="38" name="Rectangle: Rounded Corners 37">
            <a:extLst>
              <a:ext uri="{FF2B5EF4-FFF2-40B4-BE49-F238E27FC236}">
                <a16:creationId xmlns:a16="http://schemas.microsoft.com/office/drawing/2014/main" id="{356165F1-4477-1C23-7FC3-AEDB62585BFD}"/>
              </a:ext>
            </a:extLst>
          </p:cNvPr>
          <p:cNvSpPr/>
          <p:nvPr/>
        </p:nvSpPr>
        <p:spPr>
          <a:xfrm>
            <a:off x="2766547" y="5976253"/>
            <a:ext cx="8968275" cy="5380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dirty="0">
                <a:solidFill>
                  <a:schemeClr val="tx1">
                    <a:lumMod val="95000"/>
                    <a:lumOff val="5000"/>
                  </a:schemeClr>
                </a:solidFill>
              </a:rPr>
              <a:t>Here  it will be check verify or not</a:t>
            </a:r>
          </a:p>
        </p:txBody>
      </p:sp>
    </p:spTree>
    <p:extLst>
      <p:ext uri="{BB962C8B-B14F-4D97-AF65-F5344CB8AC3E}">
        <p14:creationId xmlns:p14="http://schemas.microsoft.com/office/powerpoint/2010/main" val="3386883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AE9D071-98CF-435C-BD2B-976514544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0"/>
            <a:ext cx="12191980" cy="6857990"/>
          </a:xfrm>
          <a:prstGeom prst="rect">
            <a:avLst/>
          </a:prstGeom>
        </p:spPr>
      </p:pic>
      <p:grpSp>
        <p:nvGrpSpPr>
          <p:cNvPr id="15" name="Group 14">
            <a:extLst>
              <a:ext uri="{FF2B5EF4-FFF2-40B4-BE49-F238E27FC236}">
                <a16:creationId xmlns:a16="http://schemas.microsoft.com/office/drawing/2014/main" id="{D619FC33-16ED-4246-9596-BEFEB55E4C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16" name="Rectangle 15">
              <a:extLst>
                <a:ext uri="{FF2B5EF4-FFF2-40B4-BE49-F238E27FC236}">
                  <a16:creationId xmlns:a16="http://schemas.microsoft.com/office/drawing/2014/main" id="{2EEA80E1-F99F-4009-837F-2F72F8A5D5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7" name="Rectangle 16">
              <a:extLst>
                <a:ext uri="{FF2B5EF4-FFF2-40B4-BE49-F238E27FC236}">
                  <a16:creationId xmlns:a16="http://schemas.microsoft.com/office/drawing/2014/main" id="{0230AF9A-4641-4BD8-9F95-9607CD304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8" name="Rectangle 17">
              <a:extLst>
                <a:ext uri="{FF2B5EF4-FFF2-40B4-BE49-F238E27FC236}">
                  <a16:creationId xmlns:a16="http://schemas.microsoft.com/office/drawing/2014/main" id="{8703D4EC-9389-41B6-B88B-B6FDC8CD3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789094" y="2347097"/>
            <a:ext cx="7301652" cy="2638204"/>
          </a:xfrm>
        </p:spPr>
        <p:txBody>
          <a:bodyPr anchor="ctr">
            <a:normAutofit/>
          </a:bodyPr>
          <a:lstStyle/>
          <a:p>
            <a:br>
              <a:rPr lang="en-US" dirty="0"/>
            </a:br>
            <a:br>
              <a:rPr lang="en-US" sz="2200" dirty="0"/>
            </a:br>
            <a:r>
              <a:rPr lang="en-US" sz="2200" dirty="0"/>
              <a:t>S</a:t>
            </a:r>
            <a:r>
              <a:rPr lang="en-IN" sz="2200" b="1" i="0" dirty="0">
                <a:effectLst/>
              </a:rPr>
              <a:t>Enhanced Security</a:t>
            </a:r>
            <a:br>
              <a:rPr lang="en-IN" sz="2200" b="1" i="0" dirty="0">
                <a:effectLst/>
              </a:rPr>
            </a:br>
            <a:br>
              <a:rPr lang="en-IN" sz="2200" b="1" i="0" dirty="0">
                <a:effectLst/>
              </a:rPr>
            </a:br>
            <a:r>
              <a:rPr lang="en-IN" sz="2200" b="1" i="0" dirty="0">
                <a:effectLst/>
              </a:rPr>
              <a:t>Valid Contact Information</a:t>
            </a:r>
            <a:br>
              <a:rPr lang="en-IN" sz="2200" b="1" i="0" dirty="0">
                <a:effectLst/>
              </a:rPr>
            </a:br>
            <a:br>
              <a:rPr lang="en-IN" sz="2200" b="1" i="0" dirty="0">
                <a:effectLst/>
              </a:rPr>
            </a:br>
            <a:r>
              <a:rPr lang="en-IN" sz="2200" b="1" i="0" dirty="0">
                <a:effectLst/>
              </a:rPr>
              <a:t>Spam Prevention</a:t>
            </a:r>
            <a:endParaRPr lang="en-US" dirty="0"/>
          </a:p>
        </p:txBody>
      </p:sp>
      <p:sp>
        <p:nvSpPr>
          <p:cNvPr id="5" name="Title 1">
            <a:extLst>
              <a:ext uri="{FF2B5EF4-FFF2-40B4-BE49-F238E27FC236}">
                <a16:creationId xmlns:a16="http://schemas.microsoft.com/office/drawing/2014/main" id="{2A7C4517-EF6C-9E0B-7F76-5569AA040CEE}"/>
              </a:ext>
            </a:extLst>
          </p:cNvPr>
          <p:cNvSpPr txBox="1">
            <a:spLocks/>
          </p:cNvSpPr>
          <p:nvPr/>
        </p:nvSpPr>
        <p:spPr>
          <a:xfrm>
            <a:off x="736600" y="1159356"/>
            <a:ext cx="7213600" cy="1121871"/>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t>MERIT</a:t>
            </a:r>
          </a:p>
        </p:txBody>
      </p:sp>
    </p:spTree>
    <p:extLst>
      <p:ext uri="{BB962C8B-B14F-4D97-AF65-F5344CB8AC3E}">
        <p14:creationId xmlns:p14="http://schemas.microsoft.com/office/powerpoint/2010/main" val="4209322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887157" y="3505095"/>
            <a:ext cx="3081576" cy="2629006"/>
          </a:xfrm>
        </p:spPr>
        <p:txBody>
          <a:bodyPr>
            <a:normAutofit/>
          </a:bodyPr>
          <a:lstStyle/>
          <a:p>
            <a:r>
              <a:rPr lang="en-US" dirty="0">
                <a:solidFill>
                  <a:schemeClr val="bg2"/>
                </a:solidFill>
              </a:rPr>
              <a:t>VINKU PATEL</a:t>
            </a:r>
          </a:p>
          <a:p>
            <a:endParaRPr lang="en-US" dirty="0">
              <a:solidFill>
                <a:schemeClr val="bg2"/>
              </a:solidFill>
            </a:endParaRPr>
          </a:p>
          <a:p>
            <a:endParaRPr lang="en-US" dirty="0">
              <a:solidFill>
                <a:schemeClr val="bg2"/>
              </a:solidFill>
            </a:endParaRP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theme/theme1.xml><?xml version="1.0" encoding="utf-8"?>
<a:theme xmlns:a="http://schemas.openxmlformats.org/drawingml/2006/main" name="Custom">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08D75CB0-AD9B-4834-8559-901094BB0AB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42D3C2F-55A5-48C0-9D5A-95C7FF0389D0}">
  <ds:schemaRefs>
    <ds:schemaRef ds:uri="http://schemas.microsoft.com/sharepoint/v3/contenttype/forms"/>
  </ds:schemaRefs>
</ds:datastoreItem>
</file>

<file path=customXml/itemProps2.xml><?xml version="1.0" encoding="utf-8"?>
<ds:datastoreItem xmlns:ds="http://schemas.openxmlformats.org/officeDocument/2006/customXml" ds:itemID="{3791575F-4C21-47C4-8D13-EB9BE66B536F}">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792209EB-3212-4116-B574-D1F56C7C49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 design</Template>
  <TotalTime>1029</TotalTime>
  <Words>332</Words>
  <Application>Microsoft Office PowerPoint</Application>
  <PresentationFormat>Widescreen</PresentationFormat>
  <Paragraphs>34</Paragraphs>
  <Slides>6</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Calibri</vt:lpstr>
      <vt:lpstr>Consolas</vt:lpstr>
      <vt:lpstr>Gill Sans MT</vt:lpstr>
      <vt:lpstr>Wingdings</vt:lpstr>
      <vt:lpstr>Wingdings 2</vt:lpstr>
      <vt:lpstr>Custom</vt:lpstr>
      <vt:lpstr>EMAIL VARIFICATION</vt:lpstr>
      <vt:lpstr>Email Verification Is A Process Used In Web Applications To Confirm The Authenticity Of An Email Address Provided By A User During Registration Or Account Creation.   It Typically Involves Sending A Unique Verification Link Or Code To The Provided Email Address.  The User Must Then Access Their Email Inbox, Open The Verification Message, And Click The Link  To Confirm That They Own The Email Address.</vt:lpstr>
      <vt:lpstr>MAKE PROJECT BY DJANGO   MAKE  APP  INSIDE PROJECT  INSIDE SETTING SET INSTALL APP  NOW INSIDE FORM.PY FILE HAVING FUNCTION SIGNUP FORM AND LOGIN FORM.  THEN MAKE MODEL PROFILE   REGISTER THE MODEL  MAKE ALL HTML FILES AND THERE CODE  HERE AT VIEWS FILE HAVE SIGNUPVIEW,LOGINVIEW AND ACCOUNT VARIFY AND SEND MAIL FUNCTION  AND THEN SET ALL URLS   </vt:lpstr>
      <vt:lpstr>PowerPoint Presentation</vt:lpstr>
      <vt:lpstr>  SEnhanced Security  Valid Contact Information  Spam Prevention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design</dc:title>
  <dc:creator>Vinku Patel</dc:creator>
  <cp:lastModifiedBy>Vinku Patel</cp:lastModifiedBy>
  <cp:revision>1</cp:revision>
  <dcterms:created xsi:type="dcterms:W3CDTF">2023-10-01T14:50:02Z</dcterms:created>
  <dcterms:modified xsi:type="dcterms:W3CDTF">2023-10-07T00:10:56Z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