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8" r:id="rId3"/>
    <p:sldId id="261" r:id="rId4"/>
    <p:sldId id="263" r:id="rId5"/>
    <p:sldId id="296" r:id="rId6"/>
    <p:sldId id="257" r:id="rId7"/>
    <p:sldId id="264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8A61B-D6E4-42E5-B032-727BBCA1FB5A}" v="31" dt="2022-09-11T11:18:31.005"/>
  </p1510:revLst>
</p1510:revInfo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ku Patel" userId="1e61e575b7aa8455" providerId="LiveId" clId="{F788A61B-D6E4-42E5-B032-727BBCA1FB5A}"/>
    <pc:docChg chg="undo custSel modSld sldOrd">
      <pc:chgData name="Vinku Patel" userId="1e61e575b7aa8455" providerId="LiveId" clId="{F788A61B-D6E4-42E5-B032-727BBCA1FB5A}" dt="2022-09-15T06:06:02.979" v="793" actId="21"/>
      <pc:docMkLst>
        <pc:docMk/>
      </pc:docMkLst>
      <pc:sldChg chg="addSp modSp mod">
        <pc:chgData name="Vinku Patel" userId="1e61e575b7aa8455" providerId="LiveId" clId="{F788A61B-D6E4-42E5-B032-727BBCA1FB5A}" dt="2022-09-11T09:36:46.218" v="491" actId="1076"/>
        <pc:sldMkLst>
          <pc:docMk/>
          <pc:sldMk cId="0" sldId="256"/>
        </pc:sldMkLst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5" creationId="{0E594C04-B6BC-8FB2-D08D-CE9AF91A6631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16" creationId="{FBF1D2E0-D005-BAB8-A177-A0965A6A0638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17" creationId="{BE442C77-0580-B27F-9B18-52D3441E6FD7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18" creationId="{E13D6A11-E405-A732-4915-D4D70AF7EE3A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19" creationId="{0EC672D9-4B55-9764-DF7B-C67BE01B47EF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0" creationId="{5B909391-B911-F33D-EE96-9EE7007D8B66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1" creationId="{D4EF46E0-C1DC-2421-61EB-82BD1D55723D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2" creationId="{8BAD47E9-A2DE-B62B-8F76-E9B7834621A2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3" creationId="{0F16DFEA-5E0D-1F9C-D7FE-9AE15A2005A4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4" creationId="{B924EA66-622D-7C60-A780-029C8E67E698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5" creationId="{BA1BAD7B-22B4-9546-5DF0-E15659D0501B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6" creationId="{C86AD4F9-ECF9-DA23-3C74-016146DBDC18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7" creationId="{5694F3A8-776F-179B-742D-4037B35F0484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8" creationId="{63109EE1-8AFE-AACD-1122-2F24DDE853FE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29" creationId="{4BEE7051-4060-40C8-3D45-C91E6F308282}"/>
          </ac:spMkLst>
        </pc:spChg>
        <pc:spChg chg="mod">
          <ac:chgData name="Vinku Patel" userId="1e61e575b7aa8455" providerId="LiveId" clId="{F788A61B-D6E4-42E5-B032-727BBCA1FB5A}" dt="2022-09-11T09:20:35.114" v="305"/>
          <ac:spMkLst>
            <pc:docMk/>
            <pc:sldMk cId="0" sldId="256"/>
            <ac:spMk id="30" creationId="{2B298630-CFA5-FC07-6EDB-783DB57E1542}"/>
          </ac:spMkLst>
        </pc:spChg>
        <pc:grpChg chg="add mod">
          <ac:chgData name="Vinku Patel" userId="1e61e575b7aa8455" providerId="LiveId" clId="{F788A61B-D6E4-42E5-B032-727BBCA1FB5A}" dt="2022-09-11T09:20:39.809" v="306" actId="1076"/>
          <ac:grpSpMkLst>
            <pc:docMk/>
            <pc:sldMk cId="0" sldId="256"/>
            <ac:grpSpMk id="3" creationId="{C579185D-9C9E-3946-9617-BFF73EE60615}"/>
          </ac:grpSpMkLst>
        </pc:grpChg>
        <pc:grpChg chg="mod">
          <ac:chgData name="Vinku Patel" userId="1e61e575b7aa8455" providerId="LiveId" clId="{F788A61B-D6E4-42E5-B032-727BBCA1FB5A}" dt="2022-09-11T09:20:35.114" v="305"/>
          <ac:grpSpMkLst>
            <pc:docMk/>
            <pc:sldMk cId="0" sldId="256"/>
            <ac:grpSpMk id="4" creationId="{F70DDBBF-5826-8FD9-1032-46A3B54465C4}"/>
          </ac:grpSpMkLst>
        </pc:grpChg>
        <pc:picChg chg="add mod modCrop">
          <ac:chgData name="Vinku Patel" userId="1e61e575b7aa8455" providerId="LiveId" clId="{F788A61B-D6E4-42E5-B032-727BBCA1FB5A}" dt="2022-09-11T09:36:46.218" v="491" actId="1076"/>
          <ac:picMkLst>
            <pc:docMk/>
            <pc:sldMk cId="0" sldId="256"/>
            <ac:picMk id="31" creationId="{C9F77A39-F2EF-44EA-A247-25F97DC06C21}"/>
          </ac:picMkLst>
        </pc:picChg>
        <pc:picChg chg="add mod">
          <ac:chgData name="Vinku Patel" userId="1e61e575b7aa8455" providerId="LiveId" clId="{F788A61B-D6E4-42E5-B032-727BBCA1FB5A}" dt="2022-09-11T09:36:41.862" v="490" actId="1076"/>
          <ac:picMkLst>
            <pc:docMk/>
            <pc:sldMk cId="0" sldId="256"/>
            <ac:picMk id="32" creationId="{A99721B8-3AB6-4EBE-E21D-813FB85857A7}"/>
          </ac:picMkLst>
        </pc:picChg>
      </pc:sldChg>
      <pc:sldChg chg="addSp delSp modSp mod ord">
        <pc:chgData name="Vinku Patel" userId="1e61e575b7aa8455" providerId="LiveId" clId="{F788A61B-D6E4-42E5-B032-727BBCA1FB5A}" dt="2022-09-14T19:37:02.656" v="780" actId="14100"/>
        <pc:sldMkLst>
          <pc:docMk/>
          <pc:sldMk cId="0" sldId="257"/>
        </pc:sldMkLst>
        <pc:spChg chg="add del">
          <ac:chgData name="Vinku Patel" userId="1e61e575b7aa8455" providerId="LiveId" clId="{F788A61B-D6E4-42E5-B032-727BBCA1FB5A}" dt="2022-09-11T08:55:26.116" v="102" actId="22"/>
          <ac:spMkLst>
            <pc:docMk/>
            <pc:sldMk cId="0" sldId="257"/>
            <ac:spMk id="3" creationId="{619F3B47-EE39-245A-C2A4-96168DDC2A15}"/>
          </ac:spMkLst>
        </pc:spChg>
        <pc:spChg chg="mod">
          <ac:chgData name="Vinku Patel" userId="1e61e575b7aa8455" providerId="LiveId" clId="{F788A61B-D6E4-42E5-B032-727BBCA1FB5A}" dt="2022-09-14T19:29:28.428" v="723" actId="20577"/>
          <ac:spMkLst>
            <pc:docMk/>
            <pc:sldMk cId="0" sldId="257"/>
            <ac:spMk id="12" creationId="{07327B38-0072-124B-4A91-BD8AAFA1DCEA}"/>
          </ac:spMkLst>
        </pc:spChg>
        <pc:spChg chg="mod">
          <ac:chgData name="Vinku Patel" userId="1e61e575b7aa8455" providerId="LiveId" clId="{F788A61B-D6E4-42E5-B032-727BBCA1FB5A}" dt="2022-09-14T19:36:44.629" v="777" actId="1076"/>
          <ac:spMkLst>
            <pc:docMk/>
            <pc:sldMk cId="0" sldId="257"/>
            <ac:spMk id="13" creationId="{D6599E38-E97B-B5AC-773C-8BB9B1433827}"/>
          </ac:spMkLst>
        </pc:spChg>
        <pc:spChg chg="mod">
          <ac:chgData name="Vinku Patel" userId="1e61e575b7aa8455" providerId="LiveId" clId="{F788A61B-D6E4-42E5-B032-727BBCA1FB5A}" dt="2022-09-14T19:31:58.040" v="741" actId="1076"/>
          <ac:spMkLst>
            <pc:docMk/>
            <pc:sldMk cId="0" sldId="257"/>
            <ac:spMk id="342" creationId="{00000000-0000-0000-0000-000000000000}"/>
          </ac:spMkLst>
        </pc:spChg>
        <pc:spChg chg="mod">
          <ac:chgData name="Vinku Patel" userId="1e61e575b7aa8455" providerId="LiveId" clId="{F788A61B-D6E4-42E5-B032-727BBCA1FB5A}" dt="2022-09-11T08:55:14.521" v="100" actId="20577"/>
          <ac:spMkLst>
            <pc:docMk/>
            <pc:sldMk cId="0" sldId="257"/>
            <ac:spMk id="343" creationId="{00000000-0000-0000-0000-000000000000}"/>
          </ac:spMkLst>
        </pc:spChg>
        <pc:spChg chg="del mod">
          <ac:chgData name="Vinku Patel" userId="1e61e575b7aa8455" providerId="LiveId" clId="{F788A61B-D6E4-42E5-B032-727BBCA1FB5A}" dt="2022-09-11T08:54:27.614" v="95" actId="478"/>
          <ac:spMkLst>
            <pc:docMk/>
            <pc:sldMk cId="0" sldId="257"/>
            <ac:spMk id="344" creationId="{00000000-0000-0000-0000-000000000000}"/>
          </ac:spMkLst>
        </pc:spChg>
        <pc:spChg chg="del mod">
          <ac:chgData name="Vinku Patel" userId="1e61e575b7aa8455" providerId="LiveId" clId="{F788A61B-D6E4-42E5-B032-727BBCA1FB5A}" dt="2022-09-11T08:52:19.608" v="80" actId="478"/>
          <ac:spMkLst>
            <pc:docMk/>
            <pc:sldMk cId="0" sldId="257"/>
            <ac:spMk id="345" creationId="{00000000-0000-0000-0000-000000000000}"/>
          </ac:spMkLst>
        </pc:spChg>
        <pc:grpChg chg="mod">
          <ac:chgData name="Vinku Patel" userId="1e61e575b7aa8455" providerId="LiveId" clId="{F788A61B-D6E4-42E5-B032-727BBCA1FB5A}" dt="2022-09-14T19:36:37.077" v="776" actId="14100"/>
          <ac:grpSpMkLst>
            <pc:docMk/>
            <pc:sldMk cId="0" sldId="257"/>
            <ac:grpSpMk id="7" creationId="{3160FD06-88EE-87D7-8B2E-FE2C151F0E78}"/>
          </ac:grpSpMkLst>
        </pc:grpChg>
        <pc:grpChg chg="mod">
          <ac:chgData name="Vinku Patel" userId="1e61e575b7aa8455" providerId="LiveId" clId="{F788A61B-D6E4-42E5-B032-727BBCA1FB5A}" dt="2022-09-14T19:32:48.420" v="754" actId="1076"/>
          <ac:grpSpMkLst>
            <pc:docMk/>
            <pc:sldMk cId="0" sldId="257"/>
            <ac:grpSpMk id="15" creationId="{E2A396E4-7683-A374-5BBA-7B2B6A5227C0}"/>
          </ac:grpSpMkLst>
        </pc:grpChg>
        <pc:grpChg chg="mod">
          <ac:chgData name="Vinku Patel" userId="1e61e575b7aa8455" providerId="LiveId" clId="{F788A61B-D6E4-42E5-B032-727BBCA1FB5A}" dt="2022-09-14T19:36:51.650" v="778" actId="14100"/>
          <ac:grpSpMkLst>
            <pc:docMk/>
            <pc:sldMk cId="0" sldId="257"/>
            <ac:grpSpMk id="20" creationId="{D7BB2FD5-32C8-F756-51F9-DF13EC42A4C5}"/>
          </ac:grpSpMkLst>
        </pc:grpChg>
        <pc:grpChg chg="mod">
          <ac:chgData name="Vinku Patel" userId="1e61e575b7aa8455" providerId="LiveId" clId="{F788A61B-D6E4-42E5-B032-727BBCA1FB5A}" dt="2022-09-14T19:32:09.603" v="743" actId="1076"/>
          <ac:grpSpMkLst>
            <pc:docMk/>
            <pc:sldMk cId="0" sldId="257"/>
            <ac:grpSpMk id="25" creationId="{C83D0B3B-9534-E564-3E49-4B733FBC701F}"/>
          </ac:grpSpMkLst>
        </pc:grpChg>
        <pc:picChg chg="add del mod">
          <ac:chgData name="Vinku Patel" userId="1e61e575b7aa8455" providerId="LiveId" clId="{F788A61B-D6E4-42E5-B032-727BBCA1FB5A}" dt="2022-09-14T19:29:55.051" v="725" actId="21"/>
          <ac:picMkLst>
            <pc:docMk/>
            <pc:sldMk cId="0" sldId="257"/>
            <ac:picMk id="3" creationId="{336D65B6-7230-24D5-C94D-C965524BCAED}"/>
          </ac:picMkLst>
        </pc:picChg>
        <pc:picChg chg="add mod">
          <ac:chgData name="Vinku Patel" userId="1e61e575b7aa8455" providerId="LiveId" clId="{F788A61B-D6E4-42E5-B032-727BBCA1FB5A}" dt="2022-09-14T19:33:14.617" v="759" actId="14100"/>
          <ac:picMkLst>
            <pc:docMk/>
            <pc:sldMk cId="0" sldId="257"/>
            <ac:picMk id="5" creationId="{AFAD20BF-2143-2B0F-9F07-F1E121C97EDD}"/>
          </ac:picMkLst>
        </pc:picChg>
        <pc:picChg chg="add del mod">
          <ac:chgData name="Vinku Patel" userId="1e61e575b7aa8455" providerId="LiveId" clId="{F788A61B-D6E4-42E5-B032-727BBCA1FB5A}" dt="2022-09-14T19:31:07.740" v="735" actId="21"/>
          <ac:picMkLst>
            <pc:docMk/>
            <pc:sldMk cId="0" sldId="257"/>
            <ac:picMk id="48" creationId="{29A26F7D-283B-2203-1DB9-2A06AC80221C}"/>
          </ac:picMkLst>
        </pc:picChg>
        <pc:picChg chg="add mod">
          <ac:chgData name="Vinku Patel" userId="1e61e575b7aa8455" providerId="LiveId" clId="{F788A61B-D6E4-42E5-B032-727BBCA1FB5A}" dt="2022-09-14T19:32:34.316" v="750" actId="14100"/>
          <ac:picMkLst>
            <pc:docMk/>
            <pc:sldMk cId="0" sldId="257"/>
            <ac:picMk id="50" creationId="{3EE02E91-B674-ADEB-BBBC-62BF4C73F4A5}"/>
          </ac:picMkLst>
        </pc:picChg>
        <pc:picChg chg="add del mod">
          <ac:chgData name="Vinku Patel" userId="1e61e575b7aa8455" providerId="LiveId" clId="{F788A61B-D6E4-42E5-B032-727BBCA1FB5A}" dt="2022-09-14T19:34:45.182" v="761" actId="21"/>
          <ac:picMkLst>
            <pc:docMk/>
            <pc:sldMk cId="0" sldId="257"/>
            <ac:picMk id="52" creationId="{F09231EC-405B-7D97-9D82-A570F95F2D32}"/>
          </ac:picMkLst>
        </pc:picChg>
        <pc:picChg chg="add del mod">
          <ac:chgData name="Vinku Patel" userId="1e61e575b7aa8455" providerId="LiveId" clId="{F788A61B-D6E4-42E5-B032-727BBCA1FB5A}" dt="2022-09-14T19:35:19.998" v="766" actId="21"/>
          <ac:picMkLst>
            <pc:docMk/>
            <pc:sldMk cId="0" sldId="257"/>
            <ac:picMk id="54" creationId="{C22B7D07-29D5-A8A5-EE76-1F778A41C5EA}"/>
          </ac:picMkLst>
        </pc:picChg>
        <pc:picChg chg="add mod">
          <ac:chgData name="Vinku Patel" userId="1e61e575b7aa8455" providerId="LiveId" clId="{F788A61B-D6E4-42E5-B032-727BBCA1FB5A}" dt="2022-09-14T19:37:02.656" v="780" actId="14100"/>
          <ac:picMkLst>
            <pc:docMk/>
            <pc:sldMk cId="0" sldId="257"/>
            <ac:picMk id="56" creationId="{1AFAF656-323F-773C-CF4C-1254C7EA5BB2}"/>
          </ac:picMkLst>
        </pc:picChg>
      </pc:sldChg>
      <pc:sldChg chg="addSp delSp modSp mod">
        <pc:chgData name="Vinku Patel" userId="1e61e575b7aa8455" providerId="LiveId" clId="{F788A61B-D6E4-42E5-B032-727BBCA1FB5A}" dt="2022-09-11T09:27:11.321" v="357" actId="1076"/>
        <pc:sldMkLst>
          <pc:docMk/>
          <pc:sldMk cId="0" sldId="258"/>
        </pc:sldMkLst>
        <pc:spChg chg="mod">
          <ac:chgData name="Vinku Patel" userId="1e61e575b7aa8455" providerId="LiveId" clId="{F788A61B-D6E4-42E5-B032-727BBCA1FB5A}" dt="2022-09-11T09:26:54.160" v="355" actId="1076"/>
          <ac:spMkLst>
            <pc:docMk/>
            <pc:sldMk cId="0" sldId="258"/>
            <ac:spMk id="2" creationId="{1679CE26-9C10-EB87-E1FC-AF444C24780E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6" creationId="{428727AF-17E4-83C6-12D4-1D74019DA1DD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7" creationId="{350ACCC8-4187-887C-75C9-783BAE4101B8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8" creationId="{95F34F5C-7D10-5564-46CF-48B28BB2D1CA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9" creationId="{E715215F-D2A0-59A3-253E-3E73ED8F327A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0" creationId="{E8B0E0A1-8751-385D-6B8F-250ACF87202F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1" creationId="{9BE4719C-FC74-C38F-88A4-032B4298FB45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2" creationId="{907A2A2A-B185-E866-167B-ACFAD48B9860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3" creationId="{10646039-88A0-5F84-3B48-DCBAD27CAFCE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4" creationId="{3D5E6C29-7889-A90F-5143-73E31A419675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5" creationId="{590B853E-83E9-1F04-70AC-4D633B74463F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6" creationId="{EB6300A4-C3EF-6468-168A-9BB18E31631B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7" creationId="{7F17721F-A08D-DBED-3F25-B3FEBBBD8205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8" creationId="{FC7E3B67-D10D-09B7-E86F-879E8FBEA348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19" creationId="{3C9F44E8-70FF-D949-9ADA-1417AB4BABA9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20" creationId="{A4330E37-2A38-B8DB-2832-70A4B0CCDD70}"/>
          </ac:spMkLst>
        </pc:spChg>
        <pc:spChg chg="mod">
          <ac:chgData name="Vinku Patel" userId="1e61e575b7aa8455" providerId="LiveId" clId="{F788A61B-D6E4-42E5-B032-727BBCA1FB5A}" dt="2022-09-11T09:26:32.305" v="350"/>
          <ac:spMkLst>
            <pc:docMk/>
            <pc:sldMk cId="0" sldId="258"/>
            <ac:spMk id="21" creationId="{34168FA4-8406-4396-6347-308C5CBF1668}"/>
          </ac:spMkLst>
        </pc:spChg>
        <pc:spChg chg="del">
          <ac:chgData name="Vinku Patel" userId="1e61e575b7aa8455" providerId="LiveId" clId="{F788A61B-D6E4-42E5-B032-727BBCA1FB5A}" dt="2022-09-11T09:26:50.028" v="354" actId="478"/>
          <ac:spMkLst>
            <pc:docMk/>
            <pc:sldMk cId="0" sldId="258"/>
            <ac:spMk id="351" creationId="{00000000-0000-0000-0000-000000000000}"/>
          </ac:spMkLst>
        </pc:spChg>
        <pc:grpChg chg="add mod">
          <ac:chgData name="Vinku Patel" userId="1e61e575b7aa8455" providerId="LiveId" clId="{F788A61B-D6E4-42E5-B032-727BBCA1FB5A}" dt="2022-09-11T09:27:11.321" v="357" actId="1076"/>
          <ac:grpSpMkLst>
            <pc:docMk/>
            <pc:sldMk cId="0" sldId="258"/>
            <ac:grpSpMk id="4" creationId="{63AB12AC-758A-E662-CA0E-B6C55E4F974B}"/>
          </ac:grpSpMkLst>
        </pc:grpChg>
        <pc:grpChg chg="mod">
          <ac:chgData name="Vinku Patel" userId="1e61e575b7aa8455" providerId="LiveId" clId="{F788A61B-D6E4-42E5-B032-727BBCA1FB5A}" dt="2022-09-11T09:26:32.305" v="350"/>
          <ac:grpSpMkLst>
            <pc:docMk/>
            <pc:sldMk cId="0" sldId="258"/>
            <ac:grpSpMk id="5" creationId="{32F981BA-93E3-DD68-A18E-6A7F9688AFCC}"/>
          </ac:grpSpMkLst>
        </pc:grpChg>
        <pc:picChg chg="add mod">
          <ac:chgData name="Vinku Patel" userId="1e61e575b7aa8455" providerId="LiveId" clId="{F788A61B-D6E4-42E5-B032-727BBCA1FB5A}" dt="2022-09-11T09:24:57.460" v="330" actId="1076"/>
          <ac:picMkLst>
            <pc:docMk/>
            <pc:sldMk cId="0" sldId="258"/>
            <ac:picMk id="3" creationId="{4202316A-3220-E38F-3F7E-10BB62AD947E}"/>
          </ac:picMkLst>
        </pc:picChg>
      </pc:sldChg>
      <pc:sldChg chg="addSp modSp mod">
        <pc:chgData name="Vinku Patel" userId="1e61e575b7aa8455" providerId="LiveId" clId="{F788A61B-D6E4-42E5-B032-727BBCA1FB5A}" dt="2022-09-11T09:26:18.496" v="349" actId="20577"/>
        <pc:sldMkLst>
          <pc:docMk/>
          <pc:sldMk cId="0" sldId="261"/>
        </pc:sldMkLst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5" creationId="{C83BAE4A-CA8B-E4D6-99D5-B4284425D985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6" creationId="{76F4F86C-001F-A2E6-5025-FC93DB9D6EAA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7" creationId="{9F6FCBC4-E031-AC7B-F1D4-2F0DA43854B1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8" creationId="{42E77873-45B7-1D1E-23BC-F46B7F1BA094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9" creationId="{EB189437-E372-38EC-34BB-2350D1017C42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0" creationId="{DF76B526-C5DC-72B7-E1D3-DE5483E5B43D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1" creationId="{ADF8D68A-EB93-8A93-6CEC-B0F9640F72EA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2" creationId="{670F403A-1327-8A9B-2974-62FFE2D9267D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3" creationId="{91ED8B29-3530-8FD5-CD97-83D15234E47D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4" creationId="{788C5EB3-1599-BA00-7AED-CF248BC573A9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5" creationId="{55EB0BEA-4444-594D-7915-5708A9157759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6" creationId="{4203E3AE-2DE4-B6F3-C8B0-628FFB93A86C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7" creationId="{F3585F49-FC73-0EEE-99C5-3103DD491F23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8" creationId="{C978F1A0-1AC5-DC8B-0592-A5788B470BDD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19" creationId="{DC0A072D-C462-17C7-553A-DD8B1B213697}"/>
          </ac:spMkLst>
        </pc:spChg>
        <pc:spChg chg="mod">
          <ac:chgData name="Vinku Patel" userId="1e61e575b7aa8455" providerId="LiveId" clId="{F788A61B-D6E4-42E5-B032-727BBCA1FB5A}" dt="2022-09-11T09:20:08.503" v="301"/>
          <ac:spMkLst>
            <pc:docMk/>
            <pc:sldMk cId="0" sldId="261"/>
            <ac:spMk id="20" creationId="{42A65CAF-9057-B129-A5C6-8DB899D4AF2C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23" creationId="{DE3FE0C3-F2CE-DBD8-E57D-898350B56B7B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24" creationId="{6BF0B498-1715-AF28-C153-C75B53806304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25" creationId="{8BAC1264-AFF5-4310-8108-9223B3416451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26" creationId="{9CC00744-0544-E506-D850-778F3542E255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27" creationId="{67D1798E-AF78-E6C9-5DD0-1F9BEB4E8140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28" creationId="{15A3A651-BF8A-B48B-468C-7ABD133CFC2E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29" creationId="{F901E12A-DEFC-F910-C998-FD81B266472F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0" creationId="{26867E9D-AC90-816C-9164-01F0FE0C4A4E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1" creationId="{6931FCB9-D1AF-D3C0-29CE-20A9668D7DA6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2" creationId="{A2719EBE-3132-6733-492E-2BA410671AB2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3" creationId="{2629D115-8D52-6FA7-0ECD-76895A570DBA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4" creationId="{F73AF684-A64E-669D-04DA-5A5C8283577B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5" creationId="{FFB4ED81-1F36-173E-2892-DB249B794F37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6" creationId="{F5E9F7EA-B427-829E-D43D-C74BF764BB02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7" creationId="{D3637FA7-F0F1-0162-CF2D-775D59138BD8}"/>
          </ac:spMkLst>
        </pc:spChg>
        <pc:spChg chg="mod">
          <ac:chgData name="Vinku Patel" userId="1e61e575b7aa8455" providerId="LiveId" clId="{F788A61B-D6E4-42E5-B032-727BBCA1FB5A}" dt="2022-09-11T09:20:19.057" v="303"/>
          <ac:spMkLst>
            <pc:docMk/>
            <pc:sldMk cId="0" sldId="261"/>
            <ac:spMk id="38" creationId="{3DD6FA64-1885-F1A0-3A81-CAA34A60B8BA}"/>
          </ac:spMkLst>
        </pc:spChg>
        <pc:spChg chg="mod">
          <ac:chgData name="Vinku Patel" userId="1e61e575b7aa8455" providerId="LiveId" clId="{F788A61B-D6E4-42E5-B032-727BBCA1FB5A}" dt="2022-09-11T09:26:18.496" v="349" actId="20577"/>
          <ac:spMkLst>
            <pc:docMk/>
            <pc:sldMk cId="0" sldId="261"/>
            <ac:spMk id="373" creationId="{00000000-0000-0000-0000-000000000000}"/>
          </ac:spMkLst>
        </pc:spChg>
        <pc:grpChg chg="add mod">
          <ac:chgData name="Vinku Patel" userId="1e61e575b7aa8455" providerId="LiveId" clId="{F788A61B-D6E4-42E5-B032-727BBCA1FB5A}" dt="2022-09-11T09:20:15.612" v="302" actId="1076"/>
          <ac:grpSpMkLst>
            <pc:docMk/>
            <pc:sldMk cId="0" sldId="261"/>
            <ac:grpSpMk id="3" creationId="{68F73357-8B23-473C-39AE-E9105DBE51B7}"/>
          </ac:grpSpMkLst>
        </pc:grpChg>
        <pc:grpChg chg="mod">
          <ac:chgData name="Vinku Patel" userId="1e61e575b7aa8455" providerId="LiveId" clId="{F788A61B-D6E4-42E5-B032-727BBCA1FB5A}" dt="2022-09-11T09:20:08.503" v="301"/>
          <ac:grpSpMkLst>
            <pc:docMk/>
            <pc:sldMk cId="0" sldId="261"/>
            <ac:grpSpMk id="4" creationId="{A38F2F4C-DF9B-8BCF-496A-3D0A40467ACE}"/>
          </ac:grpSpMkLst>
        </pc:grpChg>
        <pc:grpChg chg="add mod">
          <ac:chgData name="Vinku Patel" userId="1e61e575b7aa8455" providerId="LiveId" clId="{F788A61B-D6E4-42E5-B032-727BBCA1FB5A}" dt="2022-09-11T09:20:23.509" v="304" actId="1076"/>
          <ac:grpSpMkLst>
            <pc:docMk/>
            <pc:sldMk cId="0" sldId="261"/>
            <ac:grpSpMk id="21" creationId="{7FB3CB9C-E8DE-2A04-6189-6860433324F0}"/>
          </ac:grpSpMkLst>
        </pc:grpChg>
        <pc:grpChg chg="mod">
          <ac:chgData name="Vinku Patel" userId="1e61e575b7aa8455" providerId="LiveId" clId="{F788A61B-D6E4-42E5-B032-727BBCA1FB5A}" dt="2022-09-11T09:20:19.057" v="303"/>
          <ac:grpSpMkLst>
            <pc:docMk/>
            <pc:sldMk cId="0" sldId="261"/>
            <ac:grpSpMk id="22" creationId="{780789CD-0F43-0E91-13C8-542674A0E509}"/>
          </ac:grpSpMkLst>
        </pc:grpChg>
        <pc:picChg chg="add mod">
          <ac:chgData name="Vinku Patel" userId="1e61e575b7aa8455" providerId="LiveId" clId="{F788A61B-D6E4-42E5-B032-727BBCA1FB5A}" dt="2022-09-11T09:24:30.670" v="327" actId="1076"/>
          <ac:picMkLst>
            <pc:docMk/>
            <pc:sldMk cId="0" sldId="261"/>
            <ac:picMk id="39" creationId="{58104BE7-7AF5-2E4F-F418-9DD7EB3B5BD7}"/>
          </ac:picMkLst>
        </pc:picChg>
      </pc:sldChg>
      <pc:sldChg chg="addSp delSp modSp mod ord">
        <pc:chgData name="Vinku Patel" userId="1e61e575b7aa8455" providerId="LiveId" clId="{F788A61B-D6E4-42E5-B032-727BBCA1FB5A}" dt="2022-09-11T11:18:41.477" v="494" actId="1076"/>
        <pc:sldMkLst>
          <pc:docMk/>
          <pc:sldMk cId="0" sldId="262"/>
        </pc:sldMkLst>
        <pc:spChg chg="add del mod">
          <ac:chgData name="Vinku Patel" userId="1e61e575b7aa8455" providerId="LiveId" clId="{F788A61B-D6E4-42E5-B032-727BBCA1FB5A}" dt="2022-09-11T09:28:23.992" v="367"/>
          <ac:spMkLst>
            <pc:docMk/>
            <pc:sldMk cId="0" sldId="262"/>
            <ac:spMk id="2" creationId="{569E7897-03F1-5E0A-5130-2B7484A6BE3E}"/>
          </ac:spMkLst>
        </pc:spChg>
        <pc:spChg chg="add mod">
          <ac:chgData name="Vinku Patel" userId="1e61e575b7aa8455" providerId="LiveId" clId="{F788A61B-D6E4-42E5-B032-727BBCA1FB5A}" dt="2022-09-11T09:32:51.986" v="478" actId="207"/>
          <ac:spMkLst>
            <pc:docMk/>
            <pc:sldMk cId="0" sldId="262"/>
            <ac:spMk id="3" creationId="{75B75207-635B-5D81-6449-A78EAAA1B6EC}"/>
          </ac:spMkLst>
        </pc:spChg>
        <pc:spChg chg="mod">
          <ac:chgData name="Vinku Patel" userId="1e61e575b7aa8455" providerId="LiveId" clId="{F788A61B-D6E4-42E5-B032-727BBCA1FB5A}" dt="2022-09-11T11:18:31.004" v="492"/>
          <ac:spMkLst>
            <pc:docMk/>
            <pc:sldMk cId="0" sldId="262"/>
            <ac:spMk id="4" creationId="{89F7D1B8-1F8A-4B17-FA7E-65A669332CA2}"/>
          </ac:spMkLst>
        </pc:spChg>
        <pc:spChg chg="mod">
          <ac:chgData name="Vinku Patel" userId="1e61e575b7aa8455" providerId="LiveId" clId="{F788A61B-D6E4-42E5-B032-727BBCA1FB5A}" dt="2022-09-11T11:18:41.477" v="494" actId="1076"/>
          <ac:spMkLst>
            <pc:docMk/>
            <pc:sldMk cId="0" sldId="262"/>
            <ac:spMk id="5" creationId="{A6D0119F-6E2A-2363-A4C3-9FFC0898B53C}"/>
          </ac:spMkLst>
        </pc:spChg>
        <pc:spChg chg="mod">
          <ac:chgData name="Vinku Patel" userId="1e61e575b7aa8455" providerId="LiveId" clId="{F788A61B-D6E4-42E5-B032-727BBCA1FB5A}" dt="2022-09-11T11:18:36.179" v="493" actId="1076"/>
          <ac:spMkLst>
            <pc:docMk/>
            <pc:sldMk cId="0" sldId="262"/>
            <ac:spMk id="379" creationId="{00000000-0000-0000-0000-000000000000}"/>
          </ac:spMkLst>
        </pc:spChg>
        <pc:spChg chg="mod">
          <ac:chgData name="Vinku Patel" userId="1e61e575b7aa8455" providerId="LiveId" clId="{F788A61B-D6E4-42E5-B032-727BBCA1FB5A}" dt="2022-09-11T09:33:48.051" v="483" actId="403"/>
          <ac:spMkLst>
            <pc:docMk/>
            <pc:sldMk cId="0" sldId="262"/>
            <ac:spMk id="380" creationId="{00000000-0000-0000-0000-000000000000}"/>
          </ac:spMkLst>
        </pc:spChg>
        <pc:spChg chg="add del mod">
          <ac:chgData name="Vinku Patel" userId="1e61e575b7aa8455" providerId="LiveId" clId="{F788A61B-D6E4-42E5-B032-727BBCA1FB5A}" dt="2022-09-11T09:29:05.706" v="374"/>
          <ac:spMkLst>
            <pc:docMk/>
            <pc:sldMk cId="0" sldId="262"/>
            <ac:spMk id="381" creationId="{00000000-0000-0000-0000-000000000000}"/>
          </ac:spMkLst>
        </pc:spChg>
        <pc:grpChg chg="add mod">
          <ac:chgData name="Vinku Patel" userId="1e61e575b7aa8455" providerId="LiveId" clId="{F788A61B-D6E4-42E5-B032-727BBCA1FB5A}" dt="2022-09-11T11:18:31.004" v="492"/>
          <ac:grpSpMkLst>
            <pc:docMk/>
            <pc:sldMk cId="0" sldId="262"/>
            <ac:grpSpMk id="2" creationId="{8A187C5F-272D-9C80-59F8-E5142174F194}"/>
          </ac:grpSpMkLst>
        </pc:grpChg>
      </pc:sldChg>
      <pc:sldChg chg="addSp delSp modSp mod ord">
        <pc:chgData name="Vinku Patel" userId="1e61e575b7aa8455" providerId="LiveId" clId="{F788A61B-D6E4-42E5-B032-727BBCA1FB5A}" dt="2022-09-11T09:27:26.449" v="359" actId="1076"/>
        <pc:sldMkLst>
          <pc:docMk/>
          <pc:sldMk cId="0" sldId="263"/>
        </pc:sldMkLst>
        <pc:spChg chg="add mod">
          <ac:chgData name="Vinku Patel" userId="1e61e575b7aa8455" providerId="LiveId" clId="{F788A61B-D6E4-42E5-B032-727BBCA1FB5A}" dt="2022-09-11T09:00:35.159" v="191" actId="403"/>
          <ac:spMkLst>
            <pc:docMk/>
            <pc:sldMk cId="0" sldId="263"/>
            <ac:spMk id="3" creationId="{0E046C06-FAD0-5519-4B02-B28D6EFDDDE9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5" creationId="{61447F41-3730-3153-6F0A-F6C21358AD94}"/>
          </ac:spMkLst>
        </pc:spChg>
        <pc:spChg chg="add del mod">
          <ac:chgData name="Vinku Patel" userId="1e61e575b7aa8455" providerId="LiveId" clId="{F788A61B-D6E4-42E5-B032-727BBCA1FB5A}" dt="2022-09-11T08:56:03.701" v="110" actId="478"/>
          <ac:spMkLst>
            <pc:docMk/>
            <pc:sldMk cId="0" sldId="263"/>
            <ac:spMk id="5" creationId="{BC01D141-83AF-90C5-67FC-E08B43A10556}"/>
          </ac:spMkLst>
        </pc:spChg>
        <pc:spChg chg="add mod">
          <ac:chgData name="Vinku Patel" userId="1e61e575b7aa8455" providerId="LiveId" clId="{F788A61B-D6E4-42E5-B032-727BBCA1FB5A}" dt="2022-09-11T09:27:21.443" v="358" actId="1076"/>
          <ac:spMkLst>
            <pc:docMk/>
            <pc:sldMk cId="0" sldId="263"/>
            <ac:spMk id="6" creationId="{67C4B582-0ACA-5ED0-9B5F-1BABB67E5021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7" creationId="{AEE3DBE7-EA95-2256-5D83-40BC34860264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8" creationId="{1184AC66-B7B4-1CA2-7E82-3E18E82BB793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9" creationId="{A55C80B8-0BDB-5ACA-D713-D4CCA7039A7D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0" creationId="{16CF4AC1-73FC-F16B-F6D2-D462827CB993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1" creationId="{154898C5-04AE-8E90-95A0-F1E34216BE5A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2" creationId="{6BA5091B-CDCB-EEFF-B9C1-ED097B4630C3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3" creationId="{408FB90A-015F-445D-7979-2A829B576DB1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4" creationId="{D31CF63A-B48F-3330-AC56-28E50FFD6A38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5" creationId="{F689219F-1780-A335-955D-40839D0B60CA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6" creationId="{82BE36AB-4633-14B4-301E-B828B00B7D0B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7" creationId="{DBFAD7DF-6A76-984E-0C49-9836C665A35E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8" creationId="{77E1FE79-734C-272B-6D88-F83600E8A933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19" creationId="{8FE3809D-F0B9-1B1C-494D-7902060371A5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20" creationId="{70850721-4E43-E198-C734-0D9CCB3AA818}"/>
          </ac:spMkLst>
        </pc:spChg>
        <pc:spChg chg="mod">
          <ac:chgData name="Vinku Patel" userId="1e61e575b7aa8455" providerId="LiveId" clId="{F788A61B-D6E4-42E5-B032-727BBCA1FB5A}" dt="2022-09-11T09:21:24.248" v="309"/>
          <ac:spMkLst>
            <pc:docMk/>
            <pc:sldMk cId="0" sldId="263"/>
            <ac:spMk id="21" creationId="{4E342870-98B3-1141-08B0-8D7276553BA7}"/>
          </ac:spMkLst>
        </pc:spChg>
        <pc:spChg chg="del mod">
          <ac:chgData name="Vinku Patel" userId="1e61e575b7aa8455" providerId="LiveId" clId="{F788A61B-D6E4-42E5-B032-727BBCA1FB5A}" dt="2022-09-11T08:55:44.706" v="104" actId="478"/>
          <ac:spMkLst>
            <pc:docMk/>
            <pc:sldMk cId="0" sldId="263"/>
            <ac:spMk id="398" creationId="{00000000-0000-0000-0000-000000000000}"/>
          </ac:spMkLst>
        </pc:spChg>
        <pc:spChg chg="del mod">
          <ac:chgData name="Vinku Patel" userId="1e61e575b7aa8455" providerId="LiveId" clId="{F788A61B-D6E4-42E5-B032-727BBCA1FB5A}" dt="2022-09-11T08:57:29.493" v="122" actId="478"/>
          <ac:spMkLst>
            <pc:docMk/>
            <pc:sldMk cId="0" sldId="263"/>
            <ac:spMk id="399" creationId="{00000000-0000-0000-0000-000000000000}"/>
          </ac:spMkLst>
        </pc:spChg>
        <pc:spChg chg="del">
          <ac:chgData name="Vinku Patel" userId="1e61e575b7aa8455" providerId="LiveId" clId="{F788A61B-D6E4-42E5-B032-727BBCA1FB5A}" dt="2022-09-11T08:55:48.223" v="105" actId="478"/>
          <ac:spMkLst>
            <pc:docMk/>
            <pc:sldMk cId="0" sldId="263"/>
            <ac:spMk id="400" creationId="{00000000-0000-0000-0000-000000000000}"/>
          </ac:spMkLst>
        </pc:spChg>
        <pc:grpChg chg="add mod">
          <ac:chgData name="Vinku Patel" userId="1e61e575b7aa8455" providerId="LiveId" clId="{F788A61B-D6E4-42E5-B032-727BBCA1FB5A}" dt="2022-09-11T09:27:26.449" v="359" actId="1076"/>
          <ac:grpSpMkLst>
            <pc:docMk/>
            <pc:sldMk cId="0" sldId="263"/>
            <ac:grpSpMk id="2" creationId="{9EC9C841-5A8B-CED7-C656-F8F9E8C2AEE1}"/>
          </ac:grpSpMkLst>
        </pc:grpChg>
        <pc:grpChg chg="mod">
          <ac:chgData name="Vinku Patel" userId="1e61e575b7aa8455" providerId="LiveId" clId="{F788A61B-D6E4-42E5-B032-727BBCA1FB5A}" dt="2022-09-11T09:21:24.248" v="309"/>
          <ac:grpSpMkLst>
            <pc:docMk/>
            <pc:sldMk cId="0" sldId="263"/>
            <ac:grpSpMk id="4" creationId="{181626F8-E784-63F6-C2B6-BA1228436B4D}"/>
          </ac:grpSpMkLst>
        </pc:grpChg>
        <pc:picChg chg="add mod">
          <ac:chgData name="Vinku Patel" userId="1e61e575b7aa8455" providerId="LiveId" clId="{F788A61B-D6E4-42E5-B032-727BBCA1FB5A}" dt="2022-09-11T09:24:47.314" v="329" actId="1076"/>
          <ac:picMkLst>
            <pc:docMk/>
            <pc:sldMk cId="0" sldId="263"/>
            <ac:picMk id="22" creationId="{67E81F9E-9554-4840-A6CA-C59F6CE31245}"/>
          </ac:picMkLst>
        </pc:picChg>
        <pc:picChg chg="add del mod">
          <ac:chgData name="Vinku Patel" userId="1e61e575b7aa8455" providerId="LiveId" clId="{F788A61B-D6E4-42E5-B032-727BBCA1FB5A}" dt="2022-09-11T09:24:40.091" v="328" actId="21"/>
          <ac:picMkLst>
            <pc:docMk/>
            <pc:sldMk cId="0" sldId="263"/>
            <ac:picMk id="23" creationId="{C9F77A39-F2EF-44EA-A247-25F97DC06C21}"/>
          </ac:picMkLst>
        </pc:picChg>
      </pc:sldChg>
      <pc:sldChg chg="addSp delSp modSp mod ord">
        <pc:chgData name="Vinku Patel" userId="1e61e575b7aa8455" providerId="LiveId" clId="{F788A61B-D6E4-42E5-B032-727BBCA1FB5A}" dt="2022-09-15T05:39:29.747" v="791" actId="5793"/>
        <pc:sldMkLst>
          <pc:docMk/>
          <pc:sldMk cId="0" sldId="264"/>
        </pc:sldMkLst>
        <pc:spChg chg="add mod">
          <ac:chgData name="Vinku Patel" userId="1e61e575b7aa8455" providerId="LiveId" clId="{F788A61B-D6E4-42E5-B032-727BBCA1FB5A}" dt="2022-09-11T09:16:05.795" v="285" actId="1076"/>
          <ac:spMkLst>
            <pc:docMk/>
            <pc:sldMk cId="0" sldId="264"/>
            <ac:spMk id="2" creationId="{9494F036-C445-2DD4-2FB0-EECC41750CCA}"/>
          </ac:spMkLst>
        </pc:spChg>
        <pc:spChg chg="add del mod">
          <ac:chgData name="Vinku Patel" userId="1e61e575b7aa8455" providerId="LiveId" clId="{F788A61B-D6E4-42E5-B032-727BBCA1FB5A}" dt="2022-09-11T09:01:56.667" v="194" actId="478"/>
          <ac:spMkLst>
            <pc:docMk/>
            <pc:sldMk cId="0" sldId="264"/>
            <ac:spMk id="3" creationId="{5882EE51-8687-6890-0554-AC92ECA207AE}"/>
          </ac:spMkLst>
        </pc:spChg>
        <pc:spChg chg="add mod">
          <ac:chgData name="Vinku Patel" userId="1e61e575b7aa8455" providerId="LiveId" clId="{F788A61B-D6E4-42E5-B032-727BBCA1FB5A}" dt="2022-09-11T09:14:20.821" v="273" actId="1076"/>
          <ac:spMkLst>
            <pc:docMk/>
            <pc:sldMk cId="0" sldId="264"/>
            <ac:spMk id="3" creationId="{66A11C8C-B66D-AB75-70A5-E6682B029359}"/>
          </ac:spMkLst>
        </pc:spChg>
        <pc:spChg chg="add del mod">
          <ac:chgData name="Vinku Patel" userId="1e61e575b7aa8455" providerId="LiveId" clId="{F788A61B-D6E4-42E5-B032-727BBCA1FB5A}" dt="2022-09-11T09:11:58.585" v="262" actId="478"/>
          <ac:spMkLst>
            <pc:docMk/>
            <pc:sldMk cId="0" sldId="264"/>
            <ac:spMk id="4" creationId="{63DCA5E4-F6F8-27F3-AF1C-486708A3231E}"/>
          </ac:spMkLst>
        </pc:spChg>
        <pc:spChg chg="mod">
          <ac:chgData name="Vinku Patel" userId="1e61e575b7aa8455" providerId="LiveId" clId="{F788A61B-D6E4-42E5-B032-727BBCA1FB5A}" dt="2022-09-11T09:19:12.242" v="293"/>
          <ac:spMkLst>
            <pc:docMk/>
            <pc:sldMk cId="0" sldId="264"/>
            <ac:spMk id="13" creationId="{28CE7184-C359-3A85-1ED8-26429952EE3E}"/>
          </ac:spMkLst>
        </pc:spChg>
        <pc:spChg chg="mod">
          <ac:chgData name="Vinku Patel" userId="1e61e575b7aa8455" providerId="LiveId" clId="{F788A61B-D6E4-42E5-B032-727BBCA1FB5A}" dt="2022-09-11T09:19:12.242" v="293"/>
          <ac:spMkLst>
            <pc:docMk/>
            <pc:sldMk cId="0" sldId="264"/>
            <ac:spMk id="14" creationId="{834DB326-971E-1D99-6E3A-A66A41AD092E}"/>
          </ac:spMkLst>
        </pc:spChg>
        <pc:spChg chg="mod">
          <ac:chgData name="Vinku Patel" userId="1e61e575b7aa8455" providerId="LiveId" clId="{F788A61B-D6E4-42E5-B032-727BBCA1FB5A}" dt="2022-09-11T09:19:12.242" v="293"/>
          <ac:spMkLst>
            <pc:docMk/>
            <pc:sldMk cId="0" sldId="264"/>
            <ac:spMk id="15" creationId="{769A075C-AD6D-965F-E7D0-675F7A6399EE}"/>
          </ac:spMkLst>
        </pc:spChg>
        <pc:spChg chg="mod">
          <ac:chgData name="Vinku Patel" userId="1e61e575b7aa8455" providerId="LiveId" clId="{F788A61B-D6E4-42E5-B032-727BBCA1FB5A}" dt="2022-09-11T09:19:12.242" v="293"/>
          <ac:spMkLst>
            <pc:docMk/>
            <pc:sldMk cId="0" sldId="264"/>
            <ac:spMk id="16" creationId="{C5415C41-9109-F36A-3647-9B380EA6C460}"/>
          </ac:spMkLst>
        </pc:spChg>
        <pc:spChg chg="mod">
          <ac:chgData name="Vinku Patel" userId="1e61e575b7aa8455" providerId="LiveId" clId="{F788A61B-D6E4-42E5-B032-727BBCA1FB5A}" dt="2022-09-11T09:19:12.242" v="293"/>
          <ac:spMkLst>
            <pc:docMk/>
            <pc:sldMk cId="0" sldId="264"/>
            <ac:spMk id="17" creationId="{A739E73F-6532-FCF3-9D88-9AB489D0C974}"/>
          </ac:spMkLst>
        </pc:spChg>
        <pc:spChg chg="mod">
          <ac:chgData name="Vinku Patel" userId="1e61e575b7aa8455" providerId="LiveId" clId="{F788A61B-D6E4-42E5-B032-727BBCA1FB5A}" dt="2022-09-11T09:19:12.242" v="293"/>
          <ac:spMkLst>
            <pc:docMk/>
            <pc:sldMk cId="0" sldId="264"/>
            <ac:spMk id="18" creationId="{69231873-7185-B6A2-71D3-88271FE00879}"/>
          </ac:spMkLst>
        </pc:spChg>
        <pc:spChg chg="mod">
          <ac:chgData name="Vinku Patel" userId="1e61e575b7aa8455" providerId="LiveId" clId="{F788A61B-D6E4-42E5-B032-727BBCA1FB5A}" dt="2022-09-11T09:19:22.508" v="295"/>
          <ac:spMkLst>
            <pc:docMk/>
            <pc:sldMk cId="0" sldId="264"/>
            <ac:spMk id="20" creationId="{B8D9F55E-67B4-1221-3173-BCC58FC2E4C9}"/>
          </ac:spMkLst>
        </pc:spChg>
        <pc:spChg chg="mod">
          <ac:chgData name="Vinku Patel" userId="1e61e575b7aa8455" providerId="LiveId" clId="{F788A61B-D6E4-42E5-B032-727BBCA1FB5A}" dt="2022-09-11T09:19:22.508" v="295"/>
          <ac:spMkLst>
            <pc:docMk/>
            <pc:sldMk cId="0" sldId="264"/>
            <ac:spMk id="21" creationId="{80B4AAB9-980C-4704-A80D-D5B8D41B4339}"/>
          </ac:spMkLst>
        </pc:spChg>
        <pc:spChg chg="mod">
          <ac:chgData name="Vinku Patel" userId="1e61e575b7aa8455" providerId="LiveId" clId="{F788A61B-D6E4-42E5-B032-727BBCA1FB5A}" dt="2022-09-11T09:19:22.508" v="295"/>
          <ac:spMkLst>
            <pc:docMk/>
            <pc:sldMk cId="0" sldId="264"/>
            <ac:spMk id="22" creationId="{1E255580-9C59-6901-B7DE-4CD86B281A1C}"/>
          </ac:spMkLst>
        </pc:spChg>
        <pc:spChg chg="mod">
          <ac:chgData name="Vinku Patel" userId="1e61e575b7aa8455" providerId="LiveId" clId="{F788A61B-D6E4-42E5-B032-727BBCA1FB5A}" dt="2022-09-11T09:19:32.896" v="297" actId="1076"/>
          <ac:spMkLst>
            <pc:docMk/>
            <pc:sldMk cId="0" sldId="264"/>
            <ac:spMk id="23" creationId="{DD915EF8-16BE-A91F-5771-276B0AC29F4A}"/>
          </ac:spMkLst>
        </pc:spChg>
        <pc:spChg chg="mod">
          <ac:chgData name="Vinku Patel" userId="1e61e575b7aa8455" providerId="LiveId" clId="{F788A61B-D6E4-42E5-B032-727BBCA1FB5A}" dt="2022-09-11T09:19:22.508" v="295"/>
          <ac:spMkLst>
            <pc:docMk/>
            <pc:sldMk cId="0" sldId="264"/>
            <ac:spMk id="24" creationId="{A004CAF3-F483-4B8E-94A9-7501CF566AC6}"/>
          </ac:spMkLst>
        </pc:spChg>
        <pc:spChg chg="mod">
          <ac:chgData name="Vinku Patel" userId="1e61e575b7aa8455" providerId="LiveId" clId="{F788A61B-D6E4-42E5-B032-727BBCA1FB5A}" dt="2022-09-11T09:19:22.508" v="295"/>
          <ac:spMkLst>
            <pc:docMk/>
            <pc:sldMk cId="0" sldId="264"/>
            <ac:spMk id="25" creationId="{3019A7E6-2E4C-FDA8-D423-46C5D97D5120}"/>
          </ac:spMkLst>
        </pc:spChg>
        <pc:spChg chg="mod">
          <ac:chgData name="Vinku Patel" userId="1e61e575b7aa8455" providerId="LiveId" clId="{F788A61B-D6E4-42E5-B032-727BBCA1FB5A}" dt="2022-09-11T09:19:35.298" v="299"/>
          <ac:spMkLst>
            <pc:docMk/>
            <pc:sldMk cId="0" sldId="264"/>
            <ac:spMk id="27" creationId="{FB6A586E-D9CA-755C-A02E-829491FEAB5E}"/>
          </ac:spMkLst>
        </pc:spChg>
        <pc:spChg chg="mod">
          <ac:chgData name="Vinku Patel" userId="1e61e575b7aa8455" providerId="LiveId" clId="{F788A61B-D6E4-42E5-B032-727BBCA1FB5A}" dt="2022-09-11T09:19:35.298" v="299"/>
          <ac:spMkLst>
            <pc:docMk/>
            <pc:sldMk cId="0" sldId="264"/>
            <ac:spMk id="28" creationId="{28C2A0D3-AD4A-A323-D3E1-D1B86A1F6DDD}"/>
          </ac:spMkLst>
        </pc:spChg>
        <pc:spChg chg="mod">
          <ac:chgData name="Vinku Patel" userId="1e61e575b7aa8455" providerId="LiveId" clId="{F788A61B-D6E4-42E5-B032-727BBCA1FB5A}" dt="2022-09-11T09:19:35.298" v="299"/>
          <ac:spMkLst>
            <pc:docMk/>
            <pc:sldMk cId="0" sldId="264"/>
            <ac:spMk id="29" creationId="{2D4AB432-D0A6-B39B-32CD-0F7544730ABD}"/>
          </ac:spMkLst>
        </pc:spChg>
        <pc:spChg chg="mod">
          <ac:chgData name="Vinku Patel" userId="1e61e575b7aa8455" providerId="LiveId" clId="{F788A61B-D6E4-42E5-B032-727BBCA1FB5A}" dt="2022-09-11T09:19:35.298" v="299"/>
          <ac:spMkLst>
            <pc:docMk/>
            <pc:sldMk cId="0" sldId="264"/>
            <ac:spMk id="30" creationId="{22F2DB7B-8FF5-48A6-670B-F7C893967831}"/>
          </ac:spMkLst>
        </pc:spChg>
        <pc:spChg chg="mod">
          <ac:chgData name="Vinku Patel" userId="1e61e575b7aa8455" providerId="LiveId" clId="{F788A61B-D6E4-42E5-B032-727BBCA1FB5A}" dt="2022-09-11T09:19:35.298" v="299"/>
          <ac:spMkLst>
            <pc:docMk/>
            <pc:sldMk cId="0" sldId="264"/>
            <ac:spMk id="31" creationId="{C212483F-FC54-B9E9-E2FF-DFF9ACFADE3C}"/>
          </ac:spMkLst>
        </pc:spChg>
        <pc:spChg chg="mod">
          <ac:chgData name="Vinku Patel" userId="1e61e575b7aa8455" providerId="LiveId" clId="{F788A61B-D6E4-42E5-B032-727BBCA1FB5A}" dt="2022-09-11T09:19:35.298" v="299"/>
          <ac:spMkLst>
            <pc:docMk/>
            <pc:sldMk cId="0" sldId="264"/>
            <ac:spMk id="32" creationId="{FF8F8BC8-8BCC-BF53-E04F-0F528060871E}"/>
          </ac:spMkLst>
        </pc:spChg>
        <pc:spChg chg="del mod">
          <ac:chgData name="Vinku Patel" userId="1e61e575b7aa8455" providerId="LiveId" clId="{F788A61B-D6E4-42E5-B032-727BBCA1FB5A}" dt="2022-09-11T09:11:14.331" v="256" actId="478"/>
          <ac:spMkLst>
            <pc:docMk/>
            <pc:sldMk cId="0" sldId="264"/>
            <ac:spMk id="406" creationId="{00000000-0000-0000-0000-000000000000}"/>
          </ac:spMkLst>
        </pc:spChg>
        <pc:spChg chg="mod">
          <ac:chgData name="Vinku Patel" userId="1e61e575b7aa8455" providerId="LiveId" clId="{F788A61B-D6E4-42E5-B032-727BBCA1FB5A}" dt="2022-09-15T05:39:29.747" v="791" actId="5793"/>
          <ac:spMkLst>
            <pc:docMk/>
            <pc:sldMk cId="0" sldId="264"/>
            <ac:spMk id="407" creationId="{00000000-0000-0000-0000-000000000000}"/>
          </ac:spMkLst>
        </pc:spChg>
        <pc:spChg chg="del">
          <ac:chgData name="Vinku Patel" userId="1e61e575b7aa8455" providerId="LiveId" clId="{F788A61B-D6E4-42E5-B032-727BBCA1FB5A}" dt="2022-09-11T09:01:53.191" v="193" actId="478"/>
          <ac:spMkLst>
            <pc:docMk/>
            <pc:sldMk cId="0" sldId="264"/>
            <ac:spMk id="408" creationId="{00000000-0000-0000-0000-000000000000}"/>
          </ac:spMkLst>
        </pc:spChg>
        <pc:spChg chg="mod">
          <ac:chgData name="Vinku Patel" userId="1e61e575b7aa8455" providerId="LiveId" clId="{F788A61B-D6E4-42E5-B032-727BBCA1FB5A}" dt="2022-09-11T09:06:31.797" v="226" actId="1076"/>
          <ac:spMkLst>
            <pc:docMk/>
            <pc:sldMk cId="0" sldId="264"/>
            <ac:spMk id="409" creationId="{00000000-0000-0000-0000-000000000000}"/>
          </ac:spMkLst>
        </pc:spChg>
        <pc:grpChg chg="add mod">
          <ac:chgData name="Vinku Patel" userId="1e61e575b7aa8455" providerId="LiveId" clId="{F788A61B-D6E4-42E5-B032-727BBCA1FB5A}" dt="2022-09-11T09:19:19.782" v="294" actId="1076"/>
          <ac:grpSpMkLst>
            <pc:docMk/>
            <pc:sldMk cId="0" sldId="264"/>
            <ac:grpSpMk id="12" creationId="{CC421A4C-9B4A-9BBA-AE95-AD6CE608E5C3}"/>
          </ac:grpSpMkLst>
        </pc:grpChg>
        <pc:grpChg chg="add del mod">
          <ac:chgData name="Vinku Patel" userId="1e61e575b7aa8455" providerId="LiveId" clId="{F788A61B-D6E4-42E5-B032-727BBCA1FB5A}" dt="2022-09-11T09:19:33.485" v="298"/>
          <ac:grpSpMkLst>
            <pc:docMk/>
            <pc:sldMk cId="0" sldId="264"/>
            <ac:grpSpMk id="19" creationId="{1124AF19-5B90-9ABE-E537-6948EE2150AD}"/>
          </ac:grpSpMkLst>
        </pc:grpChg>
        <pc:grpChg chg="add mod">
          <ac:chgData name="Vinku Patel" userId="1e61e575b7aa8455" providerId="LiveId" clId="{F788A61B-D6E4-42E5-B032-727BBCA1FB5A}" dt="2022-09-11T09:19:43.610" v="300" actId="1076"/>
          <ac:grpSpMkLst>
            <pc:docMk/>
            <pc:sldMk cId="0" sldId="264"/>
            <ac:grpSpMk id="26" creationId="{6FE0523C-DB27-6F7C-247E-5F3C83496BF1}"/>
          </ac:grpSpMkLst>
        </pc:grpChg>
        <pc:picChg chg="add mod">
          <ac:chgData name="Vinku Patel" userId="1e61e575b7aa8455" providerId="LiveId" clId="{F788A61B-D6E4-42E5-B032-727BBCA1FB5A}" dt="2022-09-11T09:25:46.183" v="336" actId="1076"/>
          <ac:picMkLst>
            <pc:docMk/>
            <pc:sldMk cId="0" sldId="264"/>
            <ac:picMk id="33" creationId="{255299A1-CF0C-1BE1-E4CA-C39A4931AF85}"/>
          </ac:picMkLst>
        </pc:picChg>
        <pc:cxnChg chg="add mod">
          <ac:chgData name="Vinku Patel" userId="1e61e575b7aa8455" providerId="LiveId" clId="{F788A61B-D6E4-42E5-B032-727BBCA1FB5A}" dt="2022-09-11T09:14:56.121" v="279" actId="13822"/>
          <ac:cxnSpMkLst>
            <pc:docMk/>
            <pc:sldMk cId="0" sldId="264"/>
            <ac:cxnSpMk id="6" creationId="{93C88318-563B-8123-DAF5-93049DF87178}"/>
          </ac:cxnSpMkLst>
        </pc:cxnChg>
        <pc:cxnChg chg="add mod">
          <ac:chgData name="Vinku Patel" userId="1e61e575b7aa8455" providerId="LiveId" clId="{F788A61B-D6E4-42E5-B032-727BBCA1FB5A}" dt="2022-09-11T09:15:56.842" v="284" actId="1076"/>
          <ac:cxnSpMkLst>
            <pc:docMk/>
            <pc:sldMk cId="0" sldId="264"/>
            <ac:cxnSpMk id="11" creationId="{E29BEC41-0902-67B6-C3EF-00C85D9D3DC3}"/>
          </ac:cxnSpMkLst>
        </pc:cxnChg>
      </pc:sldChg>
      <pc:sldChg chg="modSp mod">
        <pc:chgData name="Vinku Patel" userId="1e61e575b7aa8455" providerId="LiveId" clId="{F788A61B-D6E4-42E5-B032-727BBCA1FB5A}" dt="2022-09-11T09:34:19.720" v="484" actId="1076"/>
        <pc:sldMkLst>
          <pc:docMk/>
          <pc:sldMk cId="0" sldId="273"/>
        </pc:sldMkLst>
        <pc:spChg chg="mod">
          <ac:chgData name="Vinku Patel" userId="1e61e575b7aa8455" providerId="LiveId" clId="{F788A61B-D6E4-42E5-B032-727BBCA1FB5A}" dt="2022-09-11T09:34:19.720" v="484" actId="1076"/>
          <ac:spMkLst>
            <pc:docMk/>
            <pc:sldMk cId="0" sldId="273"/>
            <ac:spMk id="498" creationId="{00000000-0000-0000-0000-000000000000}"/>
          </ac:spMkLst>
        </pc:spChg>
      </pc:sldChg>
      <pc:sldChg chg="modSp mod">
        <pc:chgData name="Vinku Patel" userId="1e61e575b7aa8455" providerId="LiveId" clId="{F788A61B-D6E4-42E5-B032-727BBCA1FB5A}" dt="2022-09-11T09:17:50.365" v="292" actId="14100"/>
        <pc:sldMkLst>
          <pc:docMk/>
          <pc:sldMk cId="0" sldId="278"/>
        </pc:sldMkLst>
        <pc:grpChg chg="mod">
          <ac:chgData name="Vinku Patel" userId="1e61e575b7aa8455" providerId="LiveId" clId="{F788A61B-D6E4-42E5-B032-727BBCA1FB5A}" dt="2022-09-11T09:17:50.365" v="292" actId="14100"/>
          <ac:grpSpMkLst>
            <pc:docMk/>
            <pc:sldMk cId="0" sldId="278"/>
            <ac:grpSpMk id="581" creationId="{00000000-0000-0000-0000-000000000000}"/>
          </ac:grpSpMkLst>
        </pc:grpChg>
        <pc:picChg chg="mod">
          <ac:chgData name="Vinku Patel" userId="1e61e575b7aa8455" providerId="LiveId" clId="{F788A61B-D6E4-42E5-B032-727BBCA1FB5A}" dt="2022-09-11T09:17:30.859" v="289" actId="1076"/>
          <ac:picMkLst>
            <pc:docMk/>
            <pc:sldMk cId="0" sldId="278"/>
            <ac:picMk id="586" creationId="{00000000-0000-0000-0000-000000000000}"/>
          </ac:picMkLst>
        </pc:picChg>
      </pc:sldChg>
      <pc:sldChg chg="ord">
        <pc:chgData name="Vinku Patel" userId="1e61e575b7aa8455" providerId="LiveId" clId="{F788A61B-D6E4-42E5-B032-727BBCA1FB5A}" dt="2022-09-11T09:28:06.542" v="363"/>
        <pc:sldMkLst>
          <pc:docMk/>
          <pc:sldMk cId="0" sldId="279"/>
        </pc:sldMkLst>
      </pc:sldChg>
      <pc:sldChg chg="addSp delSp modSp mod">
        <pc:chgData name="Vinku Patel" userId="1e61e575b7aa8455" providerId="LiveId" clId="{F788A61B-D6E4-42E5-B032-727BBCA1FB5A}" dt="2022-09-15T06:06:02.979" v="793" actId="21"/>
        <pc:sldMkLst>
          <pc:docMk/>
          <pc:sldMk cId="75188493" sldId="296"/>
        </pc:sldMkLst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5" creationId="{6D29842C-9DA5-2D57-5720-4F824DFD96BA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7" creationId="{C7A6D18B-5D57-F1F3-B30A-1669E8E01404}"/>
          </ac:spMkLst>
        </pc:spChg>
        <pc:spChg chg="mod">
          <ac:chgData name="Vinku Patel" userId="1e61e575b7aa8455" providerId="LiveId" clId="{F788A61B-D6E4-42E5-B032-727BBCA1FB5A}" dt="2022-09-14T17:27:30.054" v="689" actId="20577"/>
          <ac:spMkLst>
            <pc:docMk/>
            <pc:sldMk cId="75188493" sldId="296"/>
            <ac:spMk id="9" creationId="{4886485E-B50B-18CB-8482-513EC469B130}"/>
          </ac:spMkLst>
        </pc:spChg>
        <pc:spChg chg="mod">
          <ac:chgData name="Vinku Patel" userId="1e61e575b7aa8455" providerId="LiveId" clId="{F788A61B-D6E4-42E5-B032-727BBCA1FB5A}" dt="2022-09-13T17:21:39.219" v="680" actId="14100"/>
          <ac:spMkLst>
            <pc:docMk/>
            <pc:sldMk cId="75188493" sldId="296"/>
            <ac:spMk id="17" creationId="{A9F113E3-7323-7AA0-AEA6-3E720B8F61DF}"/>
          </ac:spMkLst>
        </pc:spChg>
        <pc:spChg chg="mod">
          <ac:chgData name="Vinku Patel" userId="1e61e575b7aa8455" providerId="LiveId" clId="{F788A61B-D6E4-42E5-B032-727BBCA1FB5A}" dt="2022-09-13T17:21:58.651" v="683" actId="688"/>
          <ac:spMkLst>
            <pc:docMk/>
            <pc:sldMk cId="75188493" sldId="296"/>
            <ac:spMk id="18" creationId="{13C3F767-8894-9A76-8881-E04820E4E0E0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19" creationId="{708C1C63-A070-ABC3-CFD0-443A844BE172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20" creationId="{C9037078-2761-1BB5-9BA5-D125C8359587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21" creationId="{7B28C78E-5595-CECE-9E29-A4251027CF61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23" creationId="{3CBF0B0E-A900-028B-7F7B-7F0A3E995489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24" creationId="{3946F874-19E8-5B75-3323-E446671BE858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25" creationId="{80C97DCD-4175-E3A3-557A-D6C0E194A1D8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26" creationId="{6018418C-4354-42B4-1AFE-2C50C3C27729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27" creationId="{C15A7462-55BD-ACDA-89D4-9ACBCFE9544A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28" creationId="{36F5B32A-4E4C-7879-90CA-D4F6E1A54EB4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30" creationId="{84822DDE-C5FA-C9DE-5611-F5D1880B4837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31" creationId="{86100F91-0414-382A-7B54-A08A9655B5B9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32" creationId="{9826E6F0-B6BC-1DAC-D017-B7422D94821E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34" creationId="{D54A1A4C-AC9E-3042-CD57-8D410BBDF3B5}"/>
          </ac:spMkLst>
        </pc:spChg>
        <pc:spChg chg="mod">
          <ac:chgData name="Vinku Patel" userId="1e61e575b7aa8455" providerId="LiveId" clId="{F788A61B-D6E4-42E5-B032-727BBCA1FB5A}" dt="2022-09-11T09:20:55.854" v="307"/>
          <ac:spMkLst>
            <pc:docMk/>
            <pc:sldMk cId="75188493" sldId="296"/>
            <ac:spMk id="35" creationId="{B0CF727B-4E6C-6F20-64D1-B1E6341D9C17}"/>
          </ac:spMkLst>
        </pc:spChg>
        <pc:spChg chg="add mod">
          <ac:chgData name="Vinku Patel" userId="1e61e575b7aa8455" providerId="LiveId" clId="{F788A61B-D6E4-42E5-B032-727BBCA1FB5A}" dt="2022-09-13T17:07:25.274" v="508" actId="1076"/>
          <ac:spMkLst>
            <pc:docMk/>
            <pc:sldMk cId="75188493" sldId="296"/>
            <ac:spMk id="36" creationId="{55FC5581-1DDA-B368-60F9-BBF033903F5F}"/>
          </ac:spMkLst>
        </pc:spChg>
        <pc:spChg chg="add del">
          <ac:chgData name="Vinku Patel" userId="1e61e575b7aa8455" providerId="LiveId" clId="{F788A61B-D6E4-42E5-B032-727BBCA1FB5A}" dt="2022-09-15T06:06:02.979" v="793" actId="21"/>
          <ac:spMkLst>
            <pc:docMk/>
            <pc:sldMk cId="75188493" sldId="296"/>
            <ac:spMk id="41" creationId="{93BF8DE8-DC1F-A1FF-85D2-931E9F09BCB1}"/>
          </ac:spMkLst>
        </pc:spChg>
        <pc:spChg chg="add mod">
          <ac:chgData name="Vinku Patel" userId="1e61e575b7aa8455" providerId="LiveId" clId="{F788A61B-D6E4-42E5-B032-727BBCA1FB5A}" dt="2022-09-13T17:08:17.260" v="523" actId="20577"/>
          <ac:spMkLst>
            <pc:docMk/>
            <pc:sldMk cId="75188493" sldId="296"/>
            <ac:spMk id="43" creationId="{D2B241F0-3356-B375-E765-82465AF43F18}"/>
          </ac:spMkLst>
        </pc:spChg>
        <pc:spChg chg="mod">
          <ac:chgData name="Vinku Patel" userId="1e61e575b7aa8455" providerId="LiveId" clId="{F788A61B-D6E4-42E5-B032-727BBCA1FB5A}" dt="2022-09-13T17:14:46.719" v="590" actId="1076"/>
          <ac:spMkLst>
            <pc:docMk/>
            <pc:sldMk cId="75188493" sldId="296"/>
            <ac:spMk id="47" creationId="{6859028C-1ECC-8E36-166C-DFD48F20BECB}"/>
          </ac:spMkLst>
        </pc:spChg>
        <pc:spChg chg="del mod">
          <ac:chgData name="Vinku Patel" userId="1e61e575b7aa8455" providerId="LiveId" clId="{F788A61B-D6E4-42E5-B032-727BBCA1FB5A}" dt="2022-09-13T17:12:42.221" v="571" actId="21"/>
          <ac:spMkLst>
            <pc:docMk/>
            <pc:sldMk cId="75188493" sldId="296"/>
            <ac:spMk id="48" creationId="{8B1DA210-A569-CF34-CACE-A9D834FF5DD0}"/>
          </ac:spMkLst>
        </pc:spChg>
        <pc:spChg chg="mod">
          <ac:chgData name="Vinku Patel" userId="1e61e575b7aa8455" providerId="LiveId" clId="{F788A61B-D6E4-42E5-B032-727BBCA1FB5A}" dt="2022-09-13T17:13:56.503" v="581" actId="1076"/>
          <ac:spMkLst>
            <pc:docMk/>
            <pc:sldMk cId="75188493" sldId="296"/>
            <ac:spMk id="49" creationId="{DC1335AD-0213-C261-7D3F-E8ECE72B3A21}"/>
          </ac:spMkLst>
        </pc:spChg>
        <pc:spChg chg="del">
          <ac:chgData name="Vinku Patel" userId="1e61e575b7aa8455" providerId="LiveId" clId="{F788A61B-D6E4-42E5-B032-727BBCA1FB5A}" dt="2022-09-13T17:12:22.360" v="567" actId="21"/>
          <ac:spMkLst>
            <pc:docMk/>
            <pc:sldMk cId="75188493" sldId="296"/>
            <ac:spMk id="50" creationId="{861383CB-072D-320A-2689-C2A02AE99E0C}"/>
          </ac:spMkLst>
        </pc:spChg>
        <pc:spChg chg="del">
          <ac:chgData name="Vinku Patel" userId="1e61e575b7aa8455" providerId="LiveId" clId="{F788A61B-D6E4-42E5-B032-727BBCA1FB5A}" dt="2022-09-13T17:10:58.197" v="552" actId="21"/>
          <ac:spMkLst>
            <pc:docMk/>
            <pc:sldMk cId="75188493" sldId="296"/>
            <ac:spMk id="51" creationId="{D7127DAB-85BF-3C8C-F9FE-E78E4E68C967}"/>
          </ac:spMkLst>
        </pc:spChg>
        <pc:spChg chg="del mod">
          <ac:chgData name="Vinku Patel" userId="1e61e575b7aa8455" providerId="LiveId" clId="{F788A61B-D6E4-42E5-B032-727BBCA1FB5A}" dt="2022-09-13T17:12:37.751" v="570" actId="21"/>
          <ac:spMkLst>
            <pc:docMk/>
            <pc:sldMk cId="75188493" sldId="296"/>
            <ac:spMk id="52" creationId="{3F7EF69A-A290-6276-B4F9-B552AA114177}"/>
          </ac:spMkLst>
        </pc:spChg>
        <pc:spChg chg="mod">
          <ac:chgData name="Vinku Patel" userId="1e61e575b7aa8455" providerId="LiveId" clId="{F788A61B-D6E4-42E5-B032-727BBCA1FB5A}" dt="2022-09-13T17:10:09.800" v="543" actId="1076"/>
          <ac:spMkLst>
            <pc:docMk/>
            <pc:sldMk cId="75188493" sldId="296"/>
            <ac:spMk id="54" creationId="{6C561698-04BB-9634-4394-8E082AF4DAE7}"/>
          </ac:spMkLst>
        </pc:spChg>
        <pc:spChg chg="mod">
          <ac:chgData name="Vinku Patel" userId="1e61e575b7aa8455" providerId="LiveId" clId="{F788A61B-D6E4-42E5-B032-727BBCA1FB5A}" dt="2022-09-13T17:21:01.660" v="673" actId="1076"/>
          <ac:spMkLst>
            <pc:docMk/>
            <pc:sldMk cId="75188493" sldId="296"/>
            <ac:spMk id="59" creationId="{44F1849E-9DAE-F2CC-4278-7CF6318F710A}"/>
          </ac:spMkLst>
        </pc:spChg>
        <pc:spChg chg="add mod">
          <ac:chgData name="Vinku Patel" userId="1e61e575b7aa8455" providerId="LiveId" clId="{F788A61B-D6E4-42E5-B032-727BBCA1FB5A}" dt="2022-09-13T17:10:05.369" v="542" actId="1076"/>
          <ac:spMkLst>
            <pc:docMk/>
            <pc:sldMk cId="75188493" sldId="296"/>
            <ac:spMk id="65" creationId="{5511DA9F-8425-E198-0BDC-E39AB359B0A3}"/>
          </ac:spMkLst>
        </pc:spChg>
        <pc:spChg chg="add mod">
          <ac:chgData name="Vinku Patel" userId="1e61e575b7aa8455" providerId="LiveId" clId="{F788A61B-D6E4-42E5-B032-727BBCA1FB5A}" dt="2022-09-13T17:10:17.003" v="545" actId="1076"/>
          <ac:spMkLst>
            <pc:docMk/>
            <pc:sldMk cId="75188493" sldId="296"/>
            <ac:spMk id="67" creationId="{4C959C83-577B-24A2-556A-AF25AC46AA88}"/>
          </ac:spMkLst>
        </pc:spChg>
        <pc:spChg chg="add mod">
          <ac:chgData name="Vinku Patel" userId="1e61e575b7aa8455" providerId="LiveId" clId="{F788A61B-D6E4-42E5-B032-727BBCA1FB5A}" dt="2022-09-13T17:13:47.716" v="579" actId="1076"/>
          <ac:spMkLst>
            <pc:docMk/>
            <pc:sldMk cId="75188493" sldId="296"/>
            <ac:spMk id="80" creationId="{595DF930-8053-CE5F-2D69-F091B28A49DD}"/>
          </ac:spMkLst>
        </pc:spChg>
        <pc:spChg chg="add mod">
          <ac:chgData name="Vinku Patel" userId="1e61e575b7aa8455" providerId="LiveId" clId="{F788A61B-D6E4-42E5-B032-727BBCA1FB5A}" dt="2022-09-13T17:17:03.561" v="615" actId="1076"/>
          <ac:spMkLst>
            <pc:docMk/>
            <pc:sldMk cId="75188493" sldId="296"/>
            <ac:spMk id="98" creationId="{4918FB2A-A82A-9E43-F818-B464A14D73AF}"/>
          </ac:spMkLst>
        </pc:spChg>
        <pc:spChg chg="add mod">
          <ac:chgData name="Vinku Patel" userId="1e61e575b7aa8455" providerId="LiveId" clId="{F788A61B-D6E4-42E5-B032-727BBCA1FB5A}" dt="2022-09-13T17:17:49.649" v="623" actId="1076"/>
          <ac:spMkLst>
            <pc:docMk/>
            <pc:sldMk cId="75188493" sldId="296"/>
            <ac:spMk id="102" creationId="{E13446FA-0F03-E33D-68DA-2CCF86E5E1F8}"/>
          </ac:spMkLst>
        </pc:spChg>
        <pc:spChg chg="add mod">
          <ac:chgData name="Vinku Patel" userId="1e61e575b7aa8455" providerId="LiveId" clId="{F788A61B-D6E4-42E5-B032-727BBCA1FB5A}" dt="2022-09-13T17:17:59.914" v="625" actId="1076"/>
          <ac:spMkLst>
            <pc:docMk/>
            <pc:sldMk cId="75188493" sldId="296"/>
            <ac:spMk id="103" creationId="{06FD7F34-3534-6A7F-FAC9-920072CD17BF}"/>
          </ac:spMkLst>
        </pc:spChg>
        <pc:spChg chg="add mod">
          <ac:chgData name="Vinku Patel" userId="1e61e575b7aa8455" providerId="LiveId" clId="{F788A61B-D6E4-42E5-B032-727BBCA1FB5A}" dt="2022-09-13T17:22:21.087" v="685" actId="1076"/>
          <ac:spMkLst>
            <pc:docMk/>
            <pc:sldMk cId="75188493" sldId="296"/>
            <ac:spMk id="110" creationId="{4C9848DF-34CE-CC81-1594-A33118667D2F}"/>
          </ac:spMkLst>
        </pc:spChg>
        <pc:spChg chg="add mod">
          <ac:chgData name="Vinku Patel" userId="1e61e575b7aa8455" providerId="LiveId" clId="{F788A61B-D6E4-42E5-B032-727BBCA1FB5A}" dt="2022-09-13T17:18:57.346" v="637" actId="1076"/>
          <ac:spMkLst>
            <pc:docMk/>
            <pc:sldMk cId="75188493" sldId="296"/>
            <ac:spMk id="111" creationId="{B58171F9-1DB5-FBC5-DC8D-F978E03C2727}"/>
          </ac:spMkLst>
        </pc:spChg>
        <pc:spChg chg="add mod">
          <ac:chgData name="Vinku Patel" userId="1e61e575b7aa8455" providerId="LiveId" clId="{F788A61B-D6E4-42E5-B032-727BBCA1FB5A}" dt="2022-09-13T17:19:31.377" v="659" actId="14100"/>
          <ac:spMkLst>
            <pc:docMk/>
            <pc:sldMk cId="75188493" sldId="296"/>
            <ac:spMk id="113" creationId="{06472CC5-886A-FDBF-7AB1-4B3D9FDCDD19}"/>
          </ac:spMkLst>
        </pc:spChg>
        <pc:grpChg chg="add mod">
          <ac:chgData name="Vinku Patel" userId="1e61e575b7aa8455" providerId="LiveId" clId="{F788A61B-D6E4-42E5-B032-727BBCA1FB5A}" dt="2022-09-13T17:22:30.600" v="686" actId="1076"/>
          <ac:grpSpMkLst>
            <pc:docMk/>
            <pc:sldMk cId="75188493" sldId="296"/>
            <ac:grpSpMk id="3" creationId="{E7D47609-B0AC-B341-A3FE-A7B90D2E4817}"/>
          </ac:grpSpMkLst>
        </pc:grpChg>
        <pc:grpChg chg="mod">
          <ac:chgData name="Vinku Patel" userId="1e61e575b7aa8455" providerId="LiveId" clId="{F788A61B-D6E4-42E5-B032-727BBCA1FB5A}" dt="2022-09-11T09:20:55.854" v="307"/>
          <ac:grpSpMkLst>
            <pc:docMk/>
            <pc:sldMk cId="75188493" sldId="296"/>
            <ac:grpSpMk id="4" creationId="{5170D9B2-39B6-125A-3347-1D8B99E52946}"/>
          </ac:grpSpMkLst>
        </pc:grpChg>
        <pc:picChg chg="add del mod">
          <ac:chgData name="Vinku Patel" userId="1e61e575b7aa8455" providerId="LiveId" clId="{F788A61B-D6E4-42E5-B032-727BBCA1FB5A}" dt="2022-09-11T09:25:08.718" v="332" actId="21"/>
          <ac:picMkLst>
            <pc:docMk/>
            <pc:sldMk cId="75188493" sldId="296"/>
            <ac:picMk id="36" creationId="{7E76FBCF-9013-DF07-E15A-964A86761F8C}"/>
          </ac:picMkLst>
        </pc:picChg>
        <pc:picChg chg="add mod">
          <ac:chgData name="Vinku Patel" userId="1e61e575b7aa8455" providerId="LiveId" clId="{F788A61B-D6E4-42E5-B032-727BBCA1FB5A}" dt="2022-09-11T09:25:30.967" v="334" actId="1076"/>
          <ac:picMkLst>
            <pc:docMk/>
            <pc:sldMk cId="75188493" sldId="296"/>
            <ac:picMk id="37" creationId="{A4C40954-BCBA-F4E7-A7C7-D8C6102D898B}"/>
          </ac:picMkLst>
        </pc:picChg>
        <pc:cxnChg chg="mod">
          <ac:chgData name="Vinku Patel" userId="1e61e575b7aa8455" providerId="LiveId" clId="{F788A61B-D6E4-42E5-B032-727BBCA1FB5A}" dt="2022-09-13T17:22:04.526" v="684" actId="14100"/>
          <ac:cxnSpMkLst>
            <pc:docMk/>
            <pc:sldMk cId="75188493" sldId="296"/>
            <ac:cxnSpMk id="22" creationId="{F3C1AA28-576A-D817-07C8-F8CBCEE222DE}"/>
          </ac:cxnSpMkLst>
        </pc:cxnChg>
        <pc:cxnChg chg="mod">
          <ac:chgData name="Vinku Patel" userId="1e61e575b7aa8455" providerId="LiveId" clId="{F788A61B-D6E4-42E5-B032-727BBCA1FB5A}" dt="2022-09-13T17:21:13.259" v="675" actId="1076"/>
          <ac:cxnSpMkLst>
            <pc:docMk/>
            <pc:sldMk cId="75188493" sldId="296"/>
            <ac:cxnSpMk id="29" creationId="{A848022B-9BBE-19D1-3A6A-7732FCE2439D}"/>
          </ac:cxnSpMkLst>
        </pc:cxnChg>
        <pc:cxnChg chg="add mod">
          <ac:chgData name="Vinku Patel" userId="1e61e575b7aa8455" providerId="LiveId" clId="{F788A61B-D6E4-42E5-B032-727BBCA1FB5A}" dt="2022-09-13T17:08:42.305" v="527" actId="1076"/>
          <ac:cxnSpMkLst>
            <pc:docMk/>
            <pc:sldMk cId="75188493" sldId="296"/>
            <ac:cxnSpMk id="40" creationId="{6D74C3C0-8431-080D-17C9-441ECE763CAE}"/>
          </ac:cxnSpMkLst>
        </pc:cxnChg>
        <pc:cxnChg chg="add mod">
          <ac:chgData name="Vinku Patel" userId="1e61e575b7aa8455" providerId="LiveId" clId="{F788A61B-D6E4-42E5-B032-727BBCA1FB5A}" dt="2022-09-13T17:08:36.155" v="526" actId="14100"/>
          <ac:cxnSpMkLst>
            <pc:docMk/>
            <pc:sldMk cId="75188493" sldId="296"/>
            <ac:cxnSpMk id="45" creationId="{8B45DEE0-793E-18FE-BFB4-7D92CB9A0A7D}"/>
          </ac:cxnSpMkLst>
        </pc:cxnChg>
        <pc:cxnChg chg="add mod">
          <ac:chgData name="Vinku Patel" userId="1e61e575b7aa8455" providerId="LiveId" clId="{F788A61B-D6E4-42E5-B032-727BBCA1FB5A}" dt="2022-09-13T17:10:30.605" v="548" actId="14100"/>
          <ac:cxnSpMkLst>
            <pc:docMk/>
            <pc:sldMk cId="75188493" sldId="296"/>
            <ac:cxnSpMk id="68" creationId="{8E9B22F4-9F67-6ACC-2879-C667AC6CEEE5}"/>
          </ac:cxnSpMkLst>
        </pc:cxnChg>
        <pc:cxnChg chg="mod">
          <ac:chgData name="Vinku Patel" userId="1e61e575b7aa8455" providerId="LiveId" clId="{F788A61B-D6E4-42E5-B032-727BBCA1FB5A}" dt="2022-09-13T17:08:51.923" v="528" actId="13822"/>
          <ac:cxnSpMkLst>
            <pc:docMk/>
            <pc:sldMk cId="75188493" sldId="296"/>
            <ac:cxnSpMk id="69" creationId="{40B5D1A2-6989-BF7A-DF97-2B1ECB155F8B}"/>
          </ac:cxnSpMkLst>
        </pc:cxnChg>
        <pc:cxnChg chg="del mod">
          <ac:chgData name="Vinku Patel" userId="1e61e575b7aa8455" providerId="LiveId" clId="{F788A61B-D6E4-42E5-B032-727BBCA1FB5A}" dt="2022-09-13T17:12:27.735" v="568" actId="21"/>
          <ac:cxnSpMkLst>
            <pc:docMk/>
            <pc:sldMk cId="75188493" sldId="296"/>
            <ac:cxnSpMk id="71" creationId="{F65D1D0E-975C-AAEC-FD07-D7A7ED50EB1E}"/>
          </ac:cxnSpMkLst>
        </pc:cxnChg>
        <pc:cxnChg chg="add mod">
          <ac:chgData name="Vinku Patel" userId="1e61e575b7aa8455" providerId="LiveId" clId="{F788A61B-D6E4-42E5-B032-727BBCA1FB5A}" dt="2022-09-13T17:10:47.853" v="551" actId="14100"/>
          <ac:cxnSpMkLst>
            <pc:docMk/>
            <pc:sldMk cId="75188493" sldId="296"/>
            <ac:cxnSpMk id="73" creationId="{C5CE3FDC-26DF-0E9A-2F92-4ADDC8FEF9A9}"/>
          </ac:cxnSpMkLst>
        </pc:cxnChg>
        <pc:cxnChg chg="mod">
          <ac:chgData name="Vinku Patel" userId="1e61e575b7aa8455" providerId="LiveId" clId="{F788A61B-D6E4-42E5-B032-727BBCA1FB5A}" dt="2022-09-13T17:14:53.446" v="591" actId="14100"/>
          <ac:cxnSpMkLst>
            <pc:docMk/>
            <pc:sldMk cId="75188493" sldId="296"/>
            <ac:cxnSpMk id="74" creationId="{D28A1F5D-A645-945A-5754-686490189A8D}"/>
          </ac:cxnSpMkLst>
        </pc:cxnChg>
        <pc:cxnChg chg="mod">
          <ac:chgData name="Vinku Patel" userId="1e61e575b7aa8455" providerId="LiveId" clId="{F788A61B-D6E4-42E5-B032-727BBCA1FB5A}" dt="2022-09-13T17:13:56.503" v="581" actId="1076"/>
          <ac:cxnSpMkLst>
            <pc:docMk/>
            <pc:sldMk cId="75188493" sldId="296"/>
            <ac:cxnSpMk id="75" creationId="{5FFFC2B5-9B7F-CA04-9253-9B3E493B8CEA}"/>
          </ac:cxnSpMkLst>
        </pc:cxnChg>
        <pc:cxnChg chg="add mod">
          <ac:chgData name="Vinku Patel" userId="1e61e575b7aa8455" providerId="LiveId" clId="{F788A61B-D6E4-42E5-B032-727BBCA1FB5A}" dt="2022-09-13T17:23:28.670" v="688" actId="14100"/>
          <ac:cxnSpMkLst>
            <pc:docMk/>
            <pc:sldMk cId="75188493" sldId="296"/>
            <ac:cxnSpMk id="81" creationId="{1A6E3586-30B4-40AB-EDB8-3A898FB63C29}"/>
          </ac:cxnSpMkLst>
        </pc:cxnChg>
        <pc:cxnChg chg="add del mod">
          <ac:chgData name="Vinku Patel" userId="1e61e575b7aa8455" providerId="LiveId" clId="{F788A61B-D6E4-42E5-B032-727BBCA1FB5A}" dt="2022-09-13T17:14:22.677" v="587" actId="21"/>
          <ac:cxnSpMkLst>
            <pc:docMk/>
            <pc:sldMk cId="75188493" sldId="296"/>
            <ac:cxnSpMk id="87" creationId="{5FD5DE98-505D-F923-99E8-23D0B7993231}"/>
          </ac:cxnSpMkLst>
        </pc:cxnChg>
        <pc:cxnChg chg="del mod">
          <ac:chgData name="Vinku Patel" userId="1e61e575b7aa8455" providerId="LiveId" clId="{F788A61B-D6E4-42E5-B032-727BBCA1FB5A}" dt="2022-09-13T17:12:46.729" v="572" actId="21"/>
          <ac:cxnSpMkLst>
            <pc:docMk/>
            <pc:sldMk cId="75188493" sldId="296"/>
            <ac:cxnSpMk id="96" creationId="{C071457B-B664-4DA4-C483-5DDDF8B41301}"/>
          </ac:cxnSpMkLst>
        </pc:cxnChg>
        <pc:cxnChg chg="del mod">
          <ac:chgData name="Vinku Patel" userId="1e61e575b7aa8455" providerId="LiveId" clId="{F788A61B-D6E4-42E5-B032-727BBCA1FB5A}" dt="2022-09-13T17:12:50.950" v="573" actId="21"/>
          <ac:cxnSpMkLst>
            <pc:docMk/>
            <pc:sldMk cId="75188493" sldId="296"/>
            <ac:cxnSpMk id="97" creationId="{7F5A7C82-F8A9-4DE9-7946-A63EA46989B3}"/>
          </ac:cxnSpMkLst>
        </pc:cxnChg>
        <pc:cxnChg chg="add mod">
          <ac:chgData name="Vinku Patel" userId="1e61e575b7aa8455" providerId="LiveId" clId="{F788A61B-D6E4-42E5-B032-727BBCA1FB5A}" dt="2022-09-13T17:17:23.165" v="618" actId="14100"/>
          <ac:cxnSpMkLst>
            <pc:docMk/>
            <pc:sldMk cId="75188493" sldId="296"/>
            <ac:cxnSpMk id="99" creationId="{202B17EB-CCEB-A72F-62FF-E977464D5C55}"/>
          </ac:cxnSpMkLst>
        </pc:cxnChg>
        <pc:cxnChg chg="del">
          <ac:chgData name="Vinku Patel" userId="1e61e575b7aa8455" providerId="LiveId" clId="{F788A61B-D6E4-42E5-B032-727BBCA1FB5A}" dt="2022-09-13T17:11:03.570" v="553" actId="21"/>
          <ac:cxnSpMkLst>
            <pc:docMk/>
            <pc:sldMk cId="75188493" sldId="296"/>
            <ac:cxnSpMk id="101" creationId="{70288EDC-30A4-9644-77C2-16AE6505A2F7}"/>
          </ac:cxnSpMkLst>
        </pc:cxnChg>
        <pc:cxnChg chg="mod">
          <ac:chgData name="Vinku Patel" userId="1e61e575b7aa8455" providerId="LiveId" clId="{F788A61B-D6E4-42E5-B032-727BBCA1FB5A}" dt="2022-09-13T17:21:06.295" v="674" actId="14100"/>
          <ac:cxnSpMkLst>
            <pc:docMk/>
            <pc:sldMk cId="75188493" sldId="296"/>
            <ac:cxnSpMk id="106" creationId="{4AB64B9F-3368-C277-28AF-D452163FF925}"/>
          </ac:cxnSpMkLst>
        </pc:cxnChg>
        <pc:cxnChg chg="add mod">
          <ac:chgData name="Vinku Patel" userId="1e61e575b7aa8455" providerId="LiveId" clId="{F788A61B-D6E4-42E5-B032-727BBCA1FB5A}" dt="2022-09-13T17:18:19.924" v="629" actId="14100"/>
          <ac:cxnSpMkLst>
            <pc:docMk/>
            <pc:sldMk cId="75188493" sldId="296"/>
            <ac:cxnSpMk id="107" creationId="{300486D3-0AE2-86B2-6B90-A26362B1F069}"/>
          </ac:cxnSpMkLst>
        </pc:cxnChg>
        <pc:cxnChg chg="add mod">
          <ac:chgData name="Vinku Patel" userId="1e61e575b7aa8455" providerId="LiveId" clId="{F788A61B-D6E4-42E5-B032-727BBCA1FB5A}" dt="2022-09-13T17:20:40.508" v="672" actId="14100"/>
          <ac:cxnSpMkLst>
            <pc:docMk/>
            <pc:sldMk cId="75188493" sldId="296"/>
            <ac:cxnSpMk id="114" creationId="{56743AB4-AA48-621C-A655-39AE9F8AD870}"/>
          </ac:cxnSpMkLst>
        </pc:cxnChg>
        <pc:cxnChg chg="add mod">
          <ac:chgData name="Vinku Patel" userId="1e61e575b7aa8455" providerId="LiveId" clId="{F788A61B-D6E4-42E5-B032-727BBCA1FB5A}" dt="2022-09-13T17:20:26.193" v="669" actId="14100"/>
          <ac:cxnSpMkLst>
            <pc:docMk/>
            <pc:sldMk cId="75188493" sldId="296"/>
            <ac:cxnSpMk id="115" creationId="{27FDA716-D197-11BD-0EED-80CEC7E22A36}"/>
          </ac:cxnSpMkLst>
        </pc:cxnChg>
        <pc:cxnChg chg="add mod">
          <ac:chgData name="Vinku Patel" userId="1e61e575b7aa8455" providerId="LiveId" clId="{F788A61B-D6E4-42E5-B032-727BBCA1FB5A}" dt="2022-09-13T17:22:21.087" v="685" actId="1076"/>
          <ac:cxnSpMkLst>
            <pc:docMk/>
            <pc:sldMk cId="75188493" sldId="296"/>
            <ac:cxnSpMk id="117" creationId="{6E0CD476-119B-1AAF-50D0-A33556F66FE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550127" y="1991825"/>
            <a:ext cx="78355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N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 Variable Display Semib" pitchFamily="2" charset="0"/>
              </a:rPr>
            </a:br>
            <a:r>
              <a:rPr lang="en-IN" sz="4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LIBRARY MANAGEMENT </a:t>
            </a:r>
            <a:br>
              <a:rPr lang="en-IN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dirty="0">
              <a:solidFill>
                <a:schemeClr val="accent2">
                  <a:lumMod val="20000"/>
                  <a:lumOff val="80000"/>
                </a:schemeClr>
              </a:solidFill>
              <a:latin typeface="Segoe UI Variable Display Semib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CFD2E0-DA49-E6E1-412E-617C0BD4BDC8}"/>
              </a:ext>
            </a:extLst>
          </p:cNvPr>
          <p:cNvSpPr/>
          <p:nvPr/>
        </p:nvSpPr>
        <p:spPr>
          <a:xfrm>
            <a:off x="550128" y="1871936"/>
            <a:ext cx="7835589" cy="1279689"/>
          </a:xfrm>
          <a:prstGeom prst="roundRect">
            <a:avLst/>
          </a:prstGeom>
          <a:noFill/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" name="Google Shape;956;p47">
            <a:extLst>
              <a:ext uri="{FF2B5EF4-FFF2-40B4-BE49-F238E27FC236}">
                <a16:creationId xmlns:a16="http://schemas.microsoft.com/office/drawing/2014/main" id="{213FA27B-F572-9912-D3BE-AD77F3DCABBA}"/>
              </a:ext>
            </a:extLst>
          </p:cNvPr>
          <p:cNvGrpSpPr/>
          <p:nvPr/>
        </p:nvGrpSpPr>
        <p:grpSpPr>
          <a:xfrm>
            <a:off x="602165" y="2310115"/>
            <a:ext cx="609600" cy="523220"/>
            <a:chOff x="1926350" y="995225"/>
            <a:chExt cx="428650" cy="356600"/>
          </a:xfrm>
        </p:grpSpPr>
        <p:sp>
          <p:nvSpPr>
            <p:cNvPr id="7" name="Google Shape;957;p47">
              <a:extLst>
                <a:ext uri="{FF2B5EF4-FFF2-40B4-BE49-F238E27FC236}">
                  <a16:creationId xmlns:a16="http://schemas.microsoft.com/office/drawing/2014/main" id="{106F34C0-5F9C-F0D3-9CDA-299218E29A2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8;p47">
              <a:extLst>
                <a:ext uri="{FF2B5EF4-FFF2-40B4-BE49-F238E27FC236}">
                  <a16:creationId xmlns:a16="http://schemas.microsoft.com/office/drawing/2014/main" id="{908F58C4-DC77-1622-A746-941D3BA4A724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9;p47">
              <a:extLst>
                <a:ext uri="{FF2B5EF4-FFF2-40B4-BE49-F238E27FC236}">
                  <a16:creationId xmlns:a16="http://schemas.microsoft.com/office/drawing/2014/main" id="{B06390F7-42C0-4040-E779-7FDA3EC8305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0;p47">
              <a:extLst>
                <a:ext uri="{FF2B5EF4-FFF2-40B4-BE49-F238E27FC236}">
                  <a16:creationId xmlns:a16="http://schemas.microsoft.com/office/drawing/2014/main" id="{0B067047-642C-32A4-65E9-000E7F99A8C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956;p47">
            <a:extLst>
              <a:ext uri="{FF2B5EF4-FFF2-40B4-BE49-F238E27FC236}">
                <a16:creationId xmlns:a16="http://schemas.microsoft.com/office/drawing/2014/main" id="{485F09F3-E8A0-F5FF-F671-1A6ECD4CF8DF}"/>
              </a:ext>
            </a:extLst>
          </p:cNvPr>
          <p:cNvGrpSpPr/>
          <p:nvPr/>
        </p:nvGrpSpPr>
        <p:grpSpPr>
          <a:xfrm>
            <a:off x="7712926" y="2314009"/>
            <a:ext cx="609600" cy="523220"/>
            <a:chOff x="1926350" y="995225"/>
            <a:chExt cx="428650" cy="356600"/>
          </a:xfrm>
        </p:grpSpPr>
        <p:sp>
          <p:nvSpPr>
            <p:cNvPr id="12" name="Google Shape;957;p47">
              <a:extLst>
                <a:ext uri="{FF2B5EF4-FFF2-40B4-BE49-F238E27FC236}">
                  <a16:creationId xmlns:a16="http://schemas.microsoft.com/office/drawing/2014/main" id="{E5620633-53EB-CA6B-EC8A-61B2310DE325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8;p47">
              <a:extLst>
                <a:ext uri="{FF2B5EF4-FFF2-40B4-BE49-F238E27FC236}">
                  <a16:creationId xmlns:a16="http://schemas.microsoft.com/office/drawing/2014/main" id="{31C7432F-8148-4414-FEEC-878D60BD44D1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9;p47">
              <a:extLst>
                <a:ext uri="{FF2B5EF4-FFF2-40B4-BE49-F238E27FC236}">
                  <a16:creationId xmlns:a16="http://schemas.microsoft.com/office/drawing/2014/main" id="{76CF86C8-382D-02A7-4319-99F4DC3E3165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0;p47">
              <a:extLst>
                <a:ext uri="{FF2B5EF4-FFF2-40B4-BE49-F238E27FC236}">
                  <a16:creationId xmlns:a16="http://schemas.microsoft.com/office/drawing/2014/main" id="{5BC04A7C-8BED-1199-0D87-690A2F86A7DF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56;p48">
            <a:extLst>
              <a:ext uri="{FF2B5EF4-FFF2-40B4-BE49-F238E27FC236}">
                <a16:creationId xmlns:a16="http://schemas.microsoft.com/office/drawing/2014/main" id="{C579185D-9C9E-3946-9617-BFF73EE60615}"/>
              </a:ext>
            </a:extLst>
          </p:cNvPr>
          <p:cNvGrpSpPr/>
          <p:nvPr/>
        </p:nvGrpSpPr>
        <p:grpSpPr>
          <a:xfrm>
            <a:off x="4341647" y="4254296"/>
            <a:ext cx="460705" cy="491455"/>
            <a:chOff x="9901824" y="937343"/>
            <a:chExt cx="744273" cy="793950"/>
          </a:xfrm>
        </p:grpSpPr>
        <p:grpSp>
          <p:nvGrpSpPr>
            <p:cNvPr id="4" name="Google Shape;1257;p48">
              <a:extLst>
                <a:ext uri="{FF2B5EF4-FFF2-40B4-BE49-F238E27FC236}">
                  <a16:creationId xmlns:a16="http://schemas.microsoft.com/office/drawing/2014/main" id="{F70DDBBF-5826-8FD9-1032-46A3B54465C4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1" name="Google Shape;1258;p48">
                <a:extLst>
                  <a:ext uri="{FF2B5EF4-FFF2-40B4-BE49-F238E27FC236}">
                    <a16:creationId xmlns:a16="http://schemas.microsoft.com/office/drawing/2014/main" id="{D4EF46E0-C1DC-2421-61EB-82BD1D55723D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259;p48">
                <a:extLst>
                  <a:ext uri="{FF2B5EF4-FFF2-40B4-BE49-F238E27FC236}">
                    <a16:creationId xmlns:a16="http://schemas.microsoft.com/office/drawing/2014/main" id="{8BAD47E9-A2DE-B62B-8F76-E9B7834621A2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260;p48">
                <a:extLst>
                  <a:ext uri="{FF2B5EF4-FFF2-40B4-BE49-F238E27FC236}">
                    <a16:creationId xmlns:a16="http://schemas.microsoft.com/office/drawing/2014/main" id="{0F16DFEA-5E0D-1F9C-D7FE-9AE15A2005A4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261;p48">
                <a:extLst>
                  <a:ext uri="{FF2B5EF4-FFF2-40B4-BE49-F238E27FC236}">
                    <a16:creationId xmlns:a16="http://schemas.microsoft.com/office/drawing/2014/main" id="{B924EA66-622D-7C60-A780-029C8E67E698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262;p48">
                <a:extLst>
                  <a:ext uri="{FF2B5EF4-FFF2-40B4-BE49-F238E27FC236}">
                    <a16:creationId xmlns:a16="http://schemas.microsoft.com/office/drawing/2014/main" id="{BA1BAD7B-22B4-9546-5DF0-E15659D0501B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263;p48">
                <a:extLst>
                  <a:ext uri="{FF2B5EF4-FFF2-40B4-BE49-F238E27FC236}">
                    <a16:creationId xmlns:a16="http://schemas.microsoft.com/office/drawing/2014/main" id="{C86AD4F9-ECF9-DA23-3C74-016146DBDC18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64;p48">
                <a:extLst>
                  <a:ext uri="{FF2B5EF4-FFF2-40B4-BE49-F238E27FC236}">
                    <a16:creationId xmlns:a16="http://schemas.microsoft.com/office/drawing/2014/main" id="{5694F3A8-776F-179B-742D-4037B35F0484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265;p48">
                <a:extLst>
                  <a:ext uri="{FF2B5EF4-FFF2-40B4-BE49-F238E27FC236}">
                    <a16:creationId xmlns:a16="http://schemas.microsoft.com/office/drawing/2014/main" id="{63109EE1-8AFE-AACD-1122-2F24DDE853FE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6;p48">
                <a:extLst>
                  <a:ext uri="{FF2B5EF4-FFF2-40B4-BE49-F238E27FC236}">
                    <a16:creationId xmlns:a16="http://schemas.microsoft.com/office/drawing/2014/main" id="{4BEE7051-4060-40C8-3D45-C91E6F308282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267;p48">
                <a:extLst>
                  <a:ext uri="{FF2B5EF4-FFF2-40B4-BE49-F238E27FC236}">
                    <a16:creationId xmlns:a16="http://schemas.microsoft.com/office/drawing/2014/main" id="{2B298630-CFA5-FC07-6EDB-783DB57E1542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268;p48">
              <a:extLst>
                <a:ext uri="{FF2B5EF4-FFF2-40B4-BE49-F238E27FC236}">
                  <a16:creationId xmlns:a16="http://schemas.microsoft.com/office/drawing/2014/main" id="{0E594C04-B6BC-8FB2-D08D-CE9AF91A6631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69;p48">
              <a:extLst>
                <a:ext uri="{FF2B5EF4-FFF2-40B4-BE49-F238E27FC236}">
                  <a16:creationId xmlns:a16="http://schemas.microsoft.com/office/drawing/2014/main" id="{FBF1D2E0-D005-BAB8-A177-A0965A6A0638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70;p48">
              <a:extLst>
                <a:ext uri="{FF2B5EF4-FFF2-40B4-BE49-F238E27FC236}">
                  <a16:creationId xmlns:a16="http://schemas.microsoft.com/office/drawing/2014/main" id="{BE442C77-0580-B27F-9B18-52D3441E6FD7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71;p48">
              <a:extLst>
                <a:ext uri="{FF2B5EF4-FFF2-40B4-BE49-F238E27FC236}">
                  <a16:creationId xmlns:a16="http://schemas.microsoft.com/office/drawing/2014/main" id="{E13D6A11-E405-A732-4915-D4D70AF7EE3A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72;p48">
              <a:extLst>
                <a:ext uri="{FF2B5EF4-FFF2-40B4-BE49-F238E27FC236}">
                  <a16:creationId xmlns:a16="http://schemas.microsoft.com/office/drawing/2014/main" id="{0EC672D9-4B55-9764-DF7B-C67BE01B47EF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73;p48">
              <a:extLst>
                <a:ext uri="{FF2B5EF4-FFF2-40B4-BE49-F238E27FC236}">
                  <a16:creationId xmlns:a16="http://schemas.microsoft.com/office/drawing/2014/main" id="{5B909391-B911-F33D-EE96-9EE7007D8B66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887844" y="22300"/>
            <a:ext cx="3152518" cy="6038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99721B8-3AB6-4EBE-E21D-813FB8585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" y="46610"/>
            <a:ext cx="741512" cy="77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1465580" y="2836203"/>
            <a:ext cx="6340752" cy="1353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accent1"/>
                </a:solidFill>
              </a:rPr>
              <a:t>NAME</a:t>
            </a:r>
            <a:r>
              <a:rPr lang="en-IN" sz="2800" dirty="0"/>
              <a:t> :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PATEL VINKU MEGHRAJBHAI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1"/>
                </a:solidFill>
              </a:rPr>
              <a:t>ROLL NO: </a:t>
            </a:r>
            <a:r>
              <a:rPr lang="en-IN" sz="2800" dirty="0"/>
              <a:t>209   </a:t>
            </a:r>
            <a:r>
              <a:rPr lang="en-IN" sz="2800" dirty="0">
                <a:solidFill>
                  <a:schemeClr val="accent1"/>
                </a:solidFill>
              </a:rPr>
              <a:t>DIV </a:t>
            </a:r>
            <a:r>
              <a:rPr lang="en-IN" sz="2800" dirty="0"/>
              <a:t>: </a:t>
            </a:r>
            <a:r>
              <a:rPr lang="en-IN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IN" sz="2800" dirty="0"/>
              <a:t>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1"/>
                </a:solidFill>
              </a:rPr>
              <a:t>ENROLLMENTNO</a:t>
            </a:r>
            <a:r>
              <a:rPr lang="en-IN" sz="2800" dirty="0"/>
              <a:t> : 21002170110121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9CE26-9C10-EB87-E1FC-AF444C24780E}"/>
              </a:ext>
            </a:extLst>
          </p:cNvPr>
          <p:cNvSpPr/>
          <p:nvPr/>
        </p:nvSpPr>
        <p:spPr>
          <a:xfrm>
            <a:off x="1366079" y="1230781"/>
            <a:ext cx="6519748" cy="12489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PREPARED BY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2316A-3220-E38F-3F7E-10BB62AD9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44" y="117859"/>
            <a:ext cx="741512" cy="776377"/>
          </a:xfrm>
          <a:prstGeom prst="rect">
            <a:avLst/>
          </a:prstGeom>
        </p:spPr>
      </p:pic>
      <p:grpSp>
        <p:nvGrpSpPr>
          <p:cNvPr id="4" name="Google Shape;1256;p48">
            <a:extLst>
              <a:ext uri="{FF2B5EF4-FFF2-40B4-BE49-F238E27FC236}">
                <a16:creationId xmlns:a16="http://schemas.microsoft.com/office/drawing/2014/main" id="{63AB12AC-758A-E662-CA0E-B6C55E4F974B}"/>
              </a:ext>
            </a:extLst>
          </p:cNvPr>
          <p:cNvGrpSpPr/>
          <p:nvPr/>
        </p:nvGrpSpPr>
        <p:grpSpPr>
          <a:xfrm>
            <a:off x="676719" y="1609521"/>
            <a:ext cx="460705" cy="491455"/>
            <a:chOff x="9901824" y="937343"/>
            <a:chExt cx="744273" cy="793950"/>
          </a:xfrm>
        </p:grpSpPr>
        <p:grpSp>
          <p:nvGrpSpPr>
            <p:cNvPr id="5" name="Google Shape;1257;p48">
              <a:extLst>
                <a:ext uri="{FF2B5EF4-FFF2-40B4-BE49-F238E27FC236}">
                  <a16:creationId xmlns:a16="http://schemas.microsoft.com/office/drawing/2014/main" id="{32F981BA-93E3-DD68-A18E-6A7F9688AFCC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" name="Google Shape;1258;p48">
                <a:extLst>
                  <a:ext uri="{FF2B5EF4-FFF2-40B4-BE49-F238E27FC236}">
                    <a16:creationId xmlns:a16="http://schemas.microsoft.com/office/drawing/2014/main" id="{907A2A2A-B185-E866-167B-ACFAD48B9860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59;p48">
                <a:extLst>
                  <a:ext uri="{FF2B5EF4-FFF2-40B4-BE49-F238E27FC236}">
                    <a16:creationId xmlns:a16="http://schemas.microsoft.com/office/drawing/2014/main" id="{10646039-88A0-5F84-3B48-DCBAD27CAFCE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60;p48">
                <a:extLst>
                  <a:ext uri="{FF2B5EF4-FFF2-40B4-BE49-F238E27FC236}">
                    <a16:creationId xmlns:a16="http://schemas.microsoft.com/office/drawing/2014/main" id="{3D5E6C29-7889-A90F-5143-73E31A419675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261;p48">
                <a:extLst>
                  <a:ext uri="{FF2B5EF4-FFF2-40B4-BE49-F238E27FC236}">
                    <a16:creationId xmlns:a16="http://schemas.microsoft.com/office/drawing/2014/main" id="{590B853E-83E9-1F04-70AC-4D633B74463F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62;p48">
                <a:extLst>
                  <a:ext uri="{FF2B5EF4-FFF2-40B4-BE49-F238E27FC236}">
                    <a16:creationId xmlns:a16="http://schemas.microsoft.com/office/drawing/2014/main" id="{EB6300A4-C3EF-6468-168A-9BB18E31631B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63;p48">
                <a:extLst>
                  <a:ext uri="{FF2B5EF4-FFF2-40B4-BE49-F238E27FC236}">
                    <a16:creationId xmlns:a16="http://schemas.microsoft.com/office/drawing/2014/main" id="{7F17721F-A08D-DBED-3F25-B3FEBBBD8205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264;p48">
                <a:extLst>
                  <a:ext uri="{FF2B5EF4-FFF2-40B4-BE49-F238E27FC236}">
                    <a16:creationId xmlns:a16="http://schemas.microsoft.com/office/drawing/2014/main" id="{FC7E3B67-D10D-09B7-E86F-879E8FBEA348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265;p48">
                <a:extLst>
                  <a:ext uri="{FF2B5EF4-FFF2-40B4-BE49-F238E27FC236}">
                    <a16:creationId xmlns:a16="http://schemas.microsoft.com/office/drawing/2014/main" id="{3C9F44E8-70FF-D949-9ADA-1417AB4BABA9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266;p48">
                <a:extLst>
                  <a:ext uri="{FF2B5EF4-FFF2-40B4-BE49-F238E27FC236}">
                    <a16:creationId xmlns:a16="http://schemas.microsoft.com/office/drawing/2014/main" id="{A4330E37-2A38-B8DB-2832-70A4B0CCDD70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267;p48">
                <a:extLst>
                  <a:ext uri="{FF2B5EF4-FFF2-40B4-BE49-F238E27FC236}">
                    <a16:creationId xmlns:a16="http://schemas.microsoft.com/office/drawing/2014/main" id="{34168FA4-8406-4396-6347-308C5CBF1668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Google Shape;1268;p48">
              <a:extLst>
                <a:ext uri="{FF2B5EF4-FFF2-40B4-BE49-F238E27FC236}">
                  <a16:creationId xmlns:a16="http://schemas.microsoft.com/office/drawing/2014/main" id="{428727AF-17E4-83C6-12D4-1D74019DA1DD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69;p48">
              <a:extLst>
                <a:ext uri="{FF2B5EF4-FFF2-40B4-BE49-F238E27FC236}">
                  <a16:creationId xmlns:a16="http://schemas.microsoft.com/office/drawing/2014/main" id="{350ACCC8-4187-887C-75C9-783BAE4101B8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0;p48">
              <a:extLst>
                <a:ext uri="{FF2B5EF4-FFF2-40B4-BE49-F238E27FC236}">
                  <a16:creationId xmlns:a16="http://schemas.microsoft.com/office/drawing/2014/main" id="{95F34F5C-7D10-5564-46CF-48B28BB2D1CA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1;p48">
              <a:extLst>
                <a:ext uri="{FF2B5EF4-FFF2-40B4-BE49-F238E27FC236}">
                  <a16:creationId xmlns:a16="http://schemas.microsoft.com/office/drawing/2014/main" id="{E715215F-D2A0-59A3-253E-3E73ED8F327A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2;p48">
              <a:extLst>
                <a:ext uri="{FF2B5EF4-FFF2-40B4-BE49-F238E27FC236}">
                  <a16:creationId xmlns:a16="http://schemas.microsoft.com/office/drawing/2014/main" id="{E8B0E0A1-8751-385D-6B8F-250ACF87202F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3;p48">
              <a:extLst>
                <a:ext uri="{FF2B5EF4-FFF2-40B4-BE49-F238E27FC236}">
                  <a16:creationId xmlns:a16="http://schemas.microsoft.com/office/drawing/2014/main" id="{9BE4719C-FC74-C38F-88A4-032B4298FB45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35048FF-802E-B712-D4A7-20F836353CF1}"/>
              </a:ext>
            </a:extLst>
          </p:cNvPr>
          <p:cNvSpPr txBox="1"/>
          <p:nvPr/>
        </p:nvSpPr>
        <p:spPr>
          <a:xfrm>
            <a:off x="2550391" y="321381"/>
            <a:ext cx="32556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Guided By : Shivangi Desai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000329" y="2409177"/>
            <a:ext cx="4944300" cy="237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sz="2800" dirty="0"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INTRODUCTION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sz="2800" dirty="0"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E-R DIAGRAM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WORKING OF PROJECT</a:t>
            </a:r>
            <a:endParaRPr sz="2800" dirty="0">
              <a:latin typeface="Cambria Math" panose="02040503050406030204" pitchFamily="18" charset="0"/>
              <a:ea typeface="Cambria Math" panose="02040503050406030204" pitchFamily="18" charset="0"/>
              <a:cs typeface="Cascadia Code" panose="020B0609020000020004" pitchFamily="49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sz="2800" dirty="0"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MERIT AND DEMERIT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D0187C-603A-2516-9954-EC36E98C7E27}"/>
              </a:ext>
            </a:extLst>
          </p:cNvPr>
          <p:cNvSpPr/>
          <p:nvPr/>
        </p:nvSpPr>
        <p:spPr>
          <a:xfrm>
            <a:off x="1672139" y="1497977"/>
            <a:ext cx="2476115" cy="6453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INDEX:-</a:t>
            </a:r>
          </a:p>
        </p:txBody>
      </p:sp>
      <p:grpSp>
        <p:nvGrpSpPr>
          <p:cNvPr id="3" name="Google Shape;1256;p48">
            <a:extLst>
              <a:ext uri="{FF2B5EF4-FFF2-40B4-BE49-F238E27FC236}">
                <a16:creationId xmlns:a16="http://schemas.microsoft.com/office/drawing/2014/main" id="{68F73357-8B23-473C-39AE-E9105DBE51B7}"/>
              </a:ext>
            </a:extLst>
          </p:cNvPr>
          <p:cNvGrpSpPr/>
          <p:nvPr/>
        </p:nvGrpSpPr>
        <p:grpSpPr>
          <a:xfrm>
            <a:off x="7921996" y="3875154"/>
            <a:ext cx="460705" cy="491455"/>
            <a:chOff x="9901824" y="937343"/>
            <a:chExt cx="744273" cy="793950"/>
          </a:xfrm>
        </p:grpSpPr>
        <p:grpSp>
          <p:nvGrpSpPr>
            <p:cNvPr id="4" name="Google Shape;1257;p48">
              <a:extLst>
                <a:ext uri="{FF2B5EF4-FFF2-40B4-BE49-F238E27FC236}">
                  <a16:creationId xmlns:a16="http://schemas.microsoft.com/office/drawing/2014/main" id="{A38F2F4C-DF9B-8BCF-496A-3D0A40467ACE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" name="Google Shape;1258;p48">
                <a:extLst>
                  <a:ext uri="{FF2B5EF4-FFF2-40B4-BE49-F238E27FC236}">
                    <a16:creationId xmlns:a16="http://schemas.microsoft.com/office/drawing/2014/main" id="{ADF8D68A-EB93-8A93-6CEC-B0F9640F72EA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59;p48">
                <a:extLst>
                  <a:ext uri="{FF2B5EF4-FFF2-40B4-BE49-F238E27FC236}">
                    <a16:creationId xmlns:a16="http://schemas.microsoft.com/office/drawing/2014/main" id="{670F403A-1327-8A9B-2974-62FFE2D9267D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60;p48">
                <a:extLst>
                  <a:ext uri="{FF2B5EF4-FFF2-40B4-BE49-F238E27FC236}">
                    <a16:creationId xmlns:a16="http://schemas.microsoft.com/office/drawing/2014/main" id="{91ED8B29-3530-8FD5-CD97-83D15234E47D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61;p48">
                <a:extLst>
                  <a:ext uri="{FF2B5EF4-FFF2-40B4-BE49-F238E27FC236}">
                    <a16:creationId xmlns:a16="http://schemas.microsoft.com/office/drawing/2014/main" id="{788C5EB3-1599-BA00-7AED-CF248BC573A9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262;p48">
                <a:extLst>
                  <a:ext uri="{FF2B5EF4-FFF2-40B4-BE49-F238E27FC236}">
                    <a16:creationId xmlns:a16="http://schemas.microsoft.com/office/drawing/2014/main" id="{55EB0BEA-4444-594D-7915-5708A9157759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63;p48">
                <a:extLst>
                  <a:ext uri="{FF2B5EF4-FFF2-40B4-BE49-F238E27FC236}">
                    <a16:creationId xmlns:a16="http://schemas.microsoft.com/office/drawing/2014/main" id="{4203E3AE-2DE4-B6F3-C8B0-628FFB93A86C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64;p48">
                <a:extLst>
                  <a:ext uri="{FF2B5EF4-FFF2-40B4-BE49-F238E27FC236}">
                    <a16:creationId xmlns:a16="http://schemas.microsoft.com/office/drawing/2014/main" id="{F3585F49-FC73-0EEE-99C5-3103DD491F23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265;p48">
                <a:extLst>
                  <a:ext uri="{FF2B5EF4-FFF2-40B4-BE49-F238E27FC236}">
                    <a16:creationId xmlns:a16="http://schemas.microsoft.com/office/drawing/2014/main" id="{C978F1A0-1AC5-DC8B-0592-A5788B470BDD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266;p48">
                <a:extLst>
                  <a:ext uri="{FF2B5EF4-FFF2-40B4-BE49-F238E27FC236}">
                    <a16:creationId xmlns:a16="http://schemas.microsoft.com/office/drawing/2014/main" id="{DC0A072D-C462-17C7-553A-DD8B1B213697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267;p48">
                <a:extLst>
                  <a:ext uri="{FF2B5EF4-FFF2-40B4-BE49-F238E27FC236}">
                    <a16:creationId xmlns:a16="http://schemas.microsoft.com/office/drawing/2014/main" id="{42A65CAF-9057-B129-A5C6-8DB899D4AF2C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268;p48">
              <a:extLst>
                <a:ext uri="{FF2B5EF4-FFF2-40B4-BE49-F238E27FC236}">
                  <a16:creationId xmlns:a16="http://schemas.microsoft.com/office/drawing/2014/main" id="{C83BAE4A-CA8B-E4D6-99D5-B4284425D985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269;p48">
              <a:extLst>
                <a:ext uri="{FF2B5EF4-FFF2-40B4-BE49-F238E27FC236}">
                  <a16:creationId xmlns:a16="http://schemas.microsoft.com/office/drawing/2014/main" id="{76F4F86C-001F-A2E6-5025-FC93DB9D6EAA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70;p48">
              <a:extLst>
                <a:ext uri="{FF2B5EF4-FFF2-40B4-BE49-F238E27FC236}">
                  <a16:creationId xmlns:a16="http://schemas.microsoft.com/office/drawing/2014/main" id="{9F6FCBC4-E031-AC7B-F1D4-2F0DA43854B1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1;p48">
              <a:extLst>
                <a:ext uri="{FF2B5EF4-FFF2-40B4-BE49-F238E27FC236}">
                  <a16:creationId xmlns:a16="http://schemas.microsoft.com/office/drawing/2014/main" id="{42E77873-45B7-1D1E-23BC-F46B7F1BA094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2;p48">
              <a:extLst>
                <a:ext uri="{FF2B5EF4-FFF2-40B4-BE49-F238E27FC236}">
                  <a16:creationId xmlns:a16="http://schemas.microsoft.com/office/drawing/2014/main" id="{EB189437-E372-38EC-34BB-2350D1017C42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3;p48">
              <a:extLst>
                <a:ext uri="{FF2B5EF4-FFF2-40B4-BE49-F238E27FC236}">
                  <a16:creationId xmlns:a16="http://schemas.microsoft.com/office/drawing/2014/main" id="{DF76B526-C5DC-72B7-E1D3-DE5483E5B43D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1256;p48">
            <a:extLst>
              <a:ext uri="{FF2B5EF4-FFF2-40B4-BE49-F238E27FC236}">
                <a16:creationId xmlns:a16="http://schemas.microsoft.com/office/drawing/2014/main" id="{7FB3CB9C-E8DE-2A04-6189-6860433324F0}"/>
              </a:ext>
            </a:extLst>
          </p:cNvPr>
          <p:cNvGrpSpPr/>
          <p:nvPr/>
        </p:nvGrpSpPr>
        <p:grpSpPr>
          <a:xfrm>
            <a:off x="1078984" y="1489872"/>
            <a:ext cx="460705" cy="491455"/>
            <a:chOff x="9901824" y="937343"/>
            <a:chExt cx="744273" cy="793950"/>
          </a:xfrm>
        </p:grpSpPr>
        <p:grpSp>
          <p:nvGrpSpPr>
            <p:cNvPr id="22" name="Google Shape;1257;p48">
              <a:extLst>
                <a:ext uri="{FF2B5EF4-FFF2-40B4-BE49-F238E27FC236}">
                  <a16:creationId xmlns:a16="http://schemas.microsoft.com/office/drawing/2014/main" id="{780789CD-0F43-0E91-13C8-542674A0E509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9" name="Google Shape;1258;p48">
                <a:extLst>
                  <a:ext uri="{FF2B5EF4-FFF2-40B4-BE49-F238E27FC236}">
                    <a16:creationId xmlns:a16="http://schemas.microsoft.com/office/drawing/2014/main" id="{F901E12A-DEFC-F910-C998-FD81B266472F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259;p48">
                <a:extLst>
                  <a:ext uri="{FF2B5EF4-FFF2-40B4-BE49-F238E27FC236}">
                    <a16:creationId xmlns:a16="http://schemas.microsoft.com/office/drawing/2014/main" id="{26867E9D-AC90-816C-9164-01F0FE0C4A4E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60;p48">
                <a:extLst>
                  <a:ext uri="{FF2B5EF4-FFF2-40B4-BE49-F238E27FC236}">
                    <a16:creationId xmlns:a16="http://schemas.microsoft.com/office/drawing/2014/main" id="{6931FCB9-D1AF-D3C0-29CE-20A9668D7DA6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61;p48">
                <a:extLst>
                  <a:ext uri="{FF2B5EF4-FFF2-40B4-BE49-F238E27FC236}">
                    <a16:creationId xmlns:a16="http://schemas.microsoft.com/office/drawing/2014/main" id="{A2719EBE-3132-6733-492E-2BA410671AB2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262;p48">
                <a:extLst>
                  <a:ext uri="{FF2B5EF4-FFF2-40B4-BE49-F238E27FC236}">
                    <a16:creationId xmlns:a16="http://schemas.microsoft.com/office/drawing/2014/main" id="{2629D115-8D52-6FA7-0ECD-76895A570DBA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63;p48">
                <a:extLst>
                  <a:ext uri="{FF2B5EF4-FFF2-40B4-BE49-F238E27FC236}">
                    <a16:creationId xmlns:a16="http://schemas.microsoft.com/office/drawing/2014/main" id="{F73AF684-A64E-669D-04DA-5A5C8283577B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264;p48">
                <a:extLst>
                  <a:ext uri="{FF2B5EF4-FFF2-40B4-BE49-F238E27FC236}">
                    <a16:creationId xmlns:a16="http://schemas.microsoft.com/office/drawing/2014/main" id="{FFB4ED81-1F36-173E-2892-DB249B794F37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265;p48">
                <a:extLst>
                  <a:ext uri="{FF2B5EF4-FFF2-40B4-BE49-F238E27FC236}">
                    <a16:creationId xmlns:a16="http://schemas.microsoft.com/office/drawing/2014/main" id="{F5E9F7EA-B427-829E-D43D-C74BF764BB02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266;p48">
                <a:extLst>
                  <a:ext uri="{FF2B5EF4-FFF2-40B4-BE49-F238E27FC236}">
                    <a16:creationId xmlns:a16="http://schemas.microsoft.com/office/drawing/2014/main" id="{D3637FA7-F0F1-0162-CF2D-775D59138BD8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67;p48">
                <a:extLst>
                  <a:ext uri="{FF2B5EF4-FFF2-40B4-BE49-F238E27FC236}">
                    <a16:creationId xmlns:a16="http://schemas.microsoft.com/office/drawing/2014/main" id="{3DD6FA64-1885-F1A0-3A81-CAA34A60B8BA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1268;p48">
              <a:extLst>
                <a:ext uri="{FF2B5EF4-FFF2-40B4-BE49-F238E27FC236}">
                  <a16:creationId xmlns:a16="http://schemas.microsoft.com/office/drawing/2014/main" id="{DE3FE0C3-F2CE-DBD8-E57D-898350B56B7B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69;p48">
              <a:extLst>
                <a:ext uri="{FF2B5EF4-FFF2-40B4-BE49-F238E27FC236}">
                  <a16:creationId xmlns:a16="http://schemas.microsoft.com/office/drawing/2014/main" id="{6BF0B498-1715-AF28-C153-C75B53806304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70;p48">
              <a:extLst>
                <a:ext uri="{FF2B5EF4-FFF2-40B4-BE49-F238E27FC236}">
                  <a16:creationId xmlns:a16="http://schemas.microsoft.com/office/drawing/2014/main" id="{8BAC1264-AFF5-4310-8108-9223B3416451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71;p48">
              <a:extLst>
                <a:ext uri="{FF2B5EF4-FFF2-40B4-BE49-F238E27FC236}">
                  <a16:creationId xmlns:a16="http://schemas.microsoft.com/office/drawing/2014/main" id="{9CC00744-0544-E506-D850-778F3542E255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72;p48">
              <a:extLst>
                <a:ext uri="{FF2B5EF4-FFF2-40B4-BE49-F238E27FC236}">
                  <a16:creationId xmlns:a16="http://schemas.microsoft.com/office/drawing/2014/main" id="{67D1798E-AF78-E6C9-5DD0-1F9BEB4E8140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73;p48">
              <a:extLst>
                <a:ext uri="{FF2B5EF4-FFF2-40B4-BE49-F238E27FC236}">
                  <a16:creationId xmlns:a16="http://schemas.microsoft.com/office/drawing/2014/main" id="{15A3A651-BF8A-B48B-468C-7ABD133CFC2E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8104BE7-7AF5-2E4F-F418-9DD7EB3B5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67" y="97158"/>
            <a:ext cx="741512" cy="77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6C06-FAD0-5519-4B02-B28D6EFD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36" y="1490452"/>
            <a:ext cx="7261317" cy="26637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Library Management Systems Are Designed To Manage The Movement Of Books And Maintain Records Of The Members In A Library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The Purpose Of A Library Management System Is To Operate A Library With Efficiency And At Reduced Costs.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The Library Management System  Is Based On The Different Sections Or Classes Involved In The Operation Of A Library. The Functions And Attributes Of The Classes And Relationships Between Them Are Specified In A Class Diagram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Library Management Systems Are Designed To Manage The Movement Of Books And Maintain Records Of The Members In A Library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The Purpose Of A Library Management System Is To Operate A Library With Efficiency And At Reduced Costs.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The Library Management System  Is Based On The Different Sections Or Classes Involved In The Operation Of A Library. The Functions And Attributes Of The Classes And Relationships Between Them Are Specified In A Class Diagram.</a:t>
            </a:r>
          </a:p>
          <a:p>
            <a:pPr marL="0" indent="0">
              <a:buNone/>
            </a:pPr>
            <a:endParaRPr lang="en-US" sz="1200" b="0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Poppins" panose="020B0502040204020203" pitchFamily="2" charset="0"/>
            </a:endParaRPr>
          </a:p>
          <a:p>
            <a:endParaRPr lang="en-US" sz="1400" b="0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C4B582-0ACA-5ED0-9B5F-1BABB67E5021}"/>
              </a:ext>
            </a:extLst>
          </p:cNvPr>
          <p:cNvSpPr/>
          <p:nvPr/>
        </p:nvSpPr>
        <p:spPr>
          <a:xfrm>
            <a:off x="2619614" y="607577"/>
            <a:ext cx="5137539" cy="86399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INTRODUCTION:-</a:t>
            </a:r>
          </a:p>
        </p:txBody>
      </p:sp>
      <p:grpSp>
        <p:nvGrpSpPr>
          <p:cNvPr id="2" name="Google Shape;1256;p48">
            <a:extLst>
              <a:ext uri="{FF2B5EF4-FFF2-40B4-BE49-F238E27FC236}">
                <a16:creationId xmlns:a16="http://schemas.microsoft.com/office/drawing/2014/main" id="{9EC9C841-5A8B-CED7-C656-F8F9E8C2AEE1}"/>
              </a:ext>
            </a:extLst>
          </p:cNvPr>
          <p:cNvGrpSpPr/>
          <p:nvPr/>
        </p:nvGrpSpPr>
        <p:grpSpPr>
          <a:xfrm>
            <a:off x="1925400" y="730459"/>
            <a:ext cx="460705" cy="491455"/>
            <a:chOff x="9901824" y="937343"/>
            <a:chExt cx="744273" cy="793950"/>
          </a:xfrm>
        </p:grpSpPr>
        <p:grpSp>
          <p:nvGrpSpPr>
            <p:cNvPr id="4" name="Google Shape;1257;p48">
              <a:extLst>
                <a:ext uri="{FF2B5EF4-FFF2-40B4-BE49-F238E27FC236}">
                  <a16:creationId xmlns:a16="http://schemas.microsoft.com/office/drawing/2014/main" id="{181626F8-E784-63F6-C2B6-BA1228436B4D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" name="Google Shape;1258;p48">
                <a:extLst>
                  <a:ext uri="{FF2B5EF4-FFF2-40B4-BE49-F238E27FC236}">
                    <a16:creationId xmlns:a16="http://schemas.microsoft.com/office/drawing/2014/main" id="{6BA5091B-CDCB-EEFF-B9C1-ED097B4630C3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59;p48">
                <a:extLst>
                  <a:ext uri="{FF2B5EF4-FFF2-40B4-BE49-F238E27FC236}">
                    <a16:creationId xmlns:a16="http://schemas.microsoft.com/office/drawing/2014/main" id="{408FB90A-015F-445D-7979-2A829B576DB1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60;p48">
                <a:extLst>
                  <a:ext uri="{FF2B5EF4-FFF2-40B4-BE49-F238E27FC236}">
                    <a16:creationId xmlns:a16="http://schemas.microsoft.com/office/drawing/2014/main" id="{D31CF63A-B48F-3330-AC56-28E50FFD6A38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261;p48">
                <a:extLst>
                  <a:ext uri="{FF2B5EF4-FFF2-40B4-BE49-F238E27FC236}">
                    <a16:creationId xmlns:a16="http://schemas.microsoft.com/office/drawing/2014/main" id="{F689219F-1780-A335-955D-40839D0B60CA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62;p48">
                <a:extLst>
                  <a:ext uri="{FF2B5EF4-FFF2-40B4-BE49-F238E27FC236}">
                    <a16:creationId xmlns:a16="http://schemas.microsoft.com/office/drawing/2014/main" id="{82BE36AB-4633-14B4-301E-B828B00B7D0B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63;p48">
                <a:extLst>
                  <a:ext uri="{FF2B5EF4-FFF2-40B4-BE49-F238E27FC236}">
                    <a16:creationId xmlns:a16="http://schemas.microsoft.com/office/drawing/2014/main" id="{DBFAD7DF-6A76-984E-0C49-9836C665A35E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264;p48">
                <a:extLst>
                  <a:ext uri="{FF2B5EF4-FFF2-40B4-BE49-F238E27FC236}">
                    <a16:creationId xmlns:a16="http://schemas.microsoft.com/office/drawing/2014/main" id="{77E1FE79-734C-272B-6D88-F83600E8A933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265;p48">
                <a:extLst>
                  <a:ext uri="{FF2B5EF4-FFF2-40B4-BE49-F238E27FC236}">
                    <a16:creationId xmlns:a16="http://schemas.microsoft.com/office/drawing/2014/main" id="{8FE3809D-F0B9-1B1C-494D-7902060371A5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266;p48">
                <a:extLst>
                  <a:ext uri="{FF2B5EF4-FFF2-40B4-BE49-F238E27FC236}">
                    <a16:creationId xmlns:a16="http://schemas.microsoft.com/office/drawing/2014/main" id="{70850721-4E43-E198-C734-0D9CCB3AA818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267;p48">
                <a:extLst>
                  <a:ext uri="{FF2B5EF4-FFF2-40B4-BE49-F238E27FC236}">
                    <a16:creationId xmlns:a16="http://schemas.microsoft.com/office/drawing/2014/main" id="{4E342870-98B3-1141-08B0-8D7276553BA7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268;p48">
              <a:extLst>
                <a:ext uri="{FF2B5EF4-FFF2-40B4-BE49-F238E27FC236}">
                  <a16:creationId xmlns:a16="http://schemas.microsoft.com/office/drawing/2014/main" id="{61447F41-3730-3153-6F0A-F6C21358AD94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69;p48">
              <a:extLst>
                <a:ext uri="{FF2B5EF4-FFF2-40B4-BE49-F238E27FC236}">
                  <a16:creationId xmlns:a16="http://schemas.microsoft.com/office/drawing/2014/main" id="{AEE3DBE7-EA95-2256-5D83-40BC34860264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0;p48">
              <a:extLst>
                <a:ext uri="{FF2B5EF4-FFF2-40B4-BE49-F238E27FC236}">
                  <a16:creationId xmlns:a16="http://schemas.microsoft.com/office/drawing/2014/main" id="{1184AC66-B7B4-1CA2-7E82-3E18E82BB793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1;p48">
              <a:extLst>
                <a:ext uri="{FF2B5EF4-FFF2-40B4-BE49-F238E27FC236}">
                  <a16:creationId xmlns:a16="http://schemas.microsoft.com/office/drawing/2014/main" id="{A55C80B8-0BDB-5ACA-D713-D4CCA7039A7D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2;p48">
              <a:extLst>
                <a:ext uri="{FF2B5EF4-FFF2-40B4-BE49-F238E27FC236}">
                  <a16:creationId xmlns:a16="http://schemas.microsoft.com/office/drawing/2014/main" id="{16CF4AC1-73FC-F16B-F6D2-D462827CB993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3;p48">
              <a:extLst>
                <a:ext uri="{FF2B5EF4-FFF2-40B4-BE49-F238E27FC236}">
                  <a16:creationId xmlns:a16="http://schemas.microsoft.com/office/drawing/2014/main" id="{154898C5-04AE-8E90-95A0-F1E34216BE5A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02" y="79810"/>
            <a:ext cx="741512" cy="77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5EC1E-688D-40A4-6812-B63B31D4A4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50614" y="4886594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FE0C4F-616A-50FE-4C47-4201DADA3439}"/>
              </a:ext>
            </a:extLst>
          </p:cNvPr>
          <p:cNvSpPr/>
          <p:nvPr/>
        </p:nvSpPr>
        <p:spPr>
          <a:xfrm>
            <a:off x="1390184" y="1371600"/>
            <a:ext cx="1449660" cy="468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</a:rPr>
              <a:t>Lib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1FDC-558C-4867-299C-9193A5CC9F2F}"/>
              </a:ext>
            </a:extLst>
          </p:cNvPr>
          <p:cNvSpPr/>
          <p:nvPr/>
        </p:nvSpPr>
        <p:spPr>
          <a:xfrm>
            <a:off x="6805965" y="1256370"/>
            <a:ext cx="1449660" cy="5835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</a:rPr>
              <a:t>Member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6485E-B50B-18CB-8482-513EC469B130}"/>
              </a:ext>
            </a:extLst>
          </p:cNvPr>
          <p:cNvSpPr/>
          <p:nvPr/>
        </p:nvSpPr>
        <p:spPr>
          <a:xfrm>
            <a:off x="1390184" y="3992737"/>
            <a:ext cx="1449660" cy="67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>
                <a:solidFill>
                  <a:srgbClr val="002060"/>
                </a:solidFill>
              </a:rPr>
              <a:t>Subscription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2B6FD-FD07-CA84-3BAA-408E69EC483A}"/>
              </a:ext>
            </a:extLst>
          </p:cNvPr>
          <p:cNvSpPr/>
          <p:nvPr/>
        </p:nvSpPr>
        <p:spPr>
          <a:xfrm>
            <a:off x="6858002" y="3992736"/>
            <a:ext cx="1260085" cy="629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2060"/>
                </a:solidFill>
              </a:rPr>
              <a:t>Books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E625B89E-CFCA-8910-B092-1AD22B6B1C62}"/>
              </a:ext>
            </a:extLst>
          </p:cNvPr>
          <p:cNvSpPr/>
          <p:nvPr/>
        </p:nvSpPr>
        <p:spPr>
          <a:xfrm>
            <a:off x="1702419" y="2698594"/>
            <a:ext cx="825189" cy="62962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24DE4-7C67-6759-E37F-2E4F4DCA69E7}"/>
              </a:ext>
            </a:extLst>
          </p:cNvPr>
          <p:cNvSpPr txBox="1"/>
          <p:nvPr/>
        </p:nvSpPr>
        <p:spPr>
          <a:xfrm>
            <a:off x="1702419" y="2859516"/>
            <a:ext cx="84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Manage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C333B7B-D872-BE8B-072F-EE321928B5AC}"/>
              </a:ext>
            </a:extLst>
          </p:cNvPr>
          <p:cNvSpPr/>
          <p:nvPr/>
        </p:nvSpPr>
        <p:spPr>
          <a:xfrm>
            <a:off x="7028986" y="2537670"/>
            <a:ext cx="999892" cy="62962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28D2-F3BB-935F-A9B9-E0A29E747600}"/>
              </a:ext>
            </a:extLst>
          </p:cNvPr>
          <p:cNvSpPr txBox="1"/>
          <p:nvPr/>
        </p:nvSpPr>
        <p:spPr>
          <a:xfrm>
            <a:off x="7062447" y="2728711"/>
            <a:ext cx="1260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85000"/>
                  </a:schemeClr>
                </a:solidFill>
              </a:rPr>
              <a:t>Borrowed by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DEC3B8B1-8275-5B26-0E1F-578C49A82881}"/>
              </a:ext>
            </a:extLst>
          </p:cNvPr>
          <p:cNvSpPr/>
          <p:nvPr/>
        </p:nvSpPr>
        <p:spPr>
          <a:xfrm>
            <a:off x="4159405" y="1210328"/>
            <a:ext cx="825189" cy="62962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60714-4F7F-0450-D276-E3CF123627CD}"/>
              </a:ext>
            </a:extLst>
          </p:cNvPr>
          <p:cNvSpPr txBox="1"/>
          <p:nvPr/>
        </p:nvSpPr>
        <p:spPr>
          <a:xfrm>
            <a:off x="4300653" y="1394271"/>
            <a:ext cx="68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Have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A9F113E3-7323-7AA0-AEA6-3E720B8F61DF}"/>
              </a:ext>
            </a:extLst>
          </p:cNvPr>
          <p:cNvSpPr/>
          <p:nvPr/>
        </p:nvSpPr>
        <p:spPr>
          <a:xfrm rot="18606106">
            <a:off x="4332206" y="2547937"/>
            <a:ext cx="710715" cy="62701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3F767-8894-9A76-8881-E04820E4E0E0}"/>
              </a:ext>
            </a:extLst>
          </p:cNvPr>
          <p:cNvSpPr txBox="1"/>
          <p:nvPr/>
        </p:nvSpPr>
        <p:spPr>
          <a:xfrm rot="19103424">
            <a:off x="4415194" y="2698594"/>
            <a:ext cx="596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Has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C1AA28-576A-D817-07C8-F8CBCEE222D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855643" y="1511368"/>
            <a:ext cx="1592118" cy="1148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48022B-9BBE-19D1-3A6A-7732FCE2439D}"/>
              </a:ext>
            </a:extLst>
          </p:cNvPr>
          <p:cNvCxnSpPr>
            <a:cxnSpLocks/>
          </p:cNvCxnSpPr>
          <p:nvPr/>
        </p:nvCxnSpPr>
        <p:spPr>
          <a:xfrm>
            <a:off x="4866152" y="3048509"/>
            <a:ext cx="2030450" cy="12064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150EF9-BFB7-527B-ABA9-52E0005EFDB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115014" y="1839952"/>
            <a:ext cx="0" cy="8586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14B12-2CF8-FB0C-EA16-A82CFC05623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528932" y="1839951"/>
            <a:ext cx="1863" cy="7207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4EC46C-8C23-B69D-4C48-7DAD30D2998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115013" y="3328217"/>
            <a:ext cx="1" cy="6977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C50BB-4507-0B47-86B9-7D7FA583FEBF}"/>
              </a:ext>
            </a:extLst>
          </p:cNvPr>
          <p:cNvCxnSpPr/>
          <p:nvPr/>
        </p:nvCxnSpPr>
        <p:spPr>
          <a:xfrm>
            <a:off x="7528932" y="3134094"/>
            <a:ext cx="0" cy="8586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1CCC06-5512-82EC-1C15-46724237981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824045" y="1470998"/>
            <a:ext cx="1335360" cy="541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859028C-1ECC-8E36-166C-DFD48F20BECB}"/>
              </a:ext>
            </a:extLst>
          </p:cNvPr>
          <p:cNvSpPr/>
          <p:nvPr/>
        </p:nvSpPr>
        <p:spPr>
          <a:xfrm>
            <a:off x="88544" y="4577056"/>
            <a:ext cx="1295848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Memb_id</a:t>
            </a:r>
            <a:endParaRPr lang="en-I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C1335AD-0213-C261-7D3F-E8ECE72B3A21}"/>
              </a:ext>
            </a:extLst>
          </p:cNvPr>
          <p:cNvSpPr/>
          <p:nvPr/>
        </p:nvSpPr>
        <p:spPr>
          <a:xfrm>
            <a:off x="12472" y="3651094"/>
            <a:ext cx="118482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Do_sub</a:t>
            </a:r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F5291F-8F5B-B996-5C73-1FCA9F608C2D}"/>
              </a:ext>
            </a:extLst>
          </p:cNvPr>
          <p:cNvSpPr/>
          <p:nvPr/>
        </p:nvSpPr>
        <p:spPr>
          <a:xfrm>
            <a:off x="7897392" y="3439877"/>
            <a:ext cx="117511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u="sng" dirty="0" err="1"/>
              <a:t>Bookid</a:t>
            </a:r>
            <a:endParaRPr lang="en-IN" u="sng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561698-04BB-9634-4394-8E082AF4DAE7}"/>
              </a:ext>
            </a:extLst>
          </p:cNvPr>
          <p:cNvSpPr/>
          <p:nvPr/>
        </p:nvSpPr>
        <p:spPr>
          <a:xfrm>
            <a:off x="7597702" y="2004024"/>
            <a:ext cx="144966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u="sng" dirty="0" err="1"/>
              <a:t>Memb_id</a:t>
            </a:r>
            <a:endParaRPr lang="en-IN" u="sn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288FA0-2734-B5EA-5542-F5A5C50C6106}"/>
              </a:ext>
            </a:extLst>
          </p:cNvPr>
          <p:cNvSpPr/>
          <p:nvPr/>
        </p:nvSpPr>
        <p:spPr>
          <a:xfrm>
            <a:off x="5583786" y="3106579"/>
            <a:ext cx="1665241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Bookname</a:t>
            </a:r>
            <a:endParaRPr lang="en-I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C67928-924C-EBA2-E6F3-CFBD001F9729}"/>
              </a:ext>
            </a:extLst>
          </p:cNvPr>
          <p:cNvSpPr/>
          <p:nvPr/>
        </p:nvSpPr>
        <p:spPr>
          <a:xfrm>
            <a:off x="5157906" y="1753604"/>
            <a:ext cx="144966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Phone_no</a:t>
            </a:r>
            <a:endParaRPr lang="en-IN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2AF7E2-1A86-20D4-FEC6-8EF9C4A3EEC1}"/>
              </a:ext>
            </a:extLst>
          </p:cNvPr>
          <p:cNvSpPr/>
          <p:nvPr/>
        </p:nvSpPr>
        <p:spPr>
          <a:xfrm>
            <a:off x="5333518" y="4599345"/>
            <a:ext cx="144966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/>
              <a:t>Available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E64D23D-E0F8-5F79-C27F-53C7F9E3B367}"/>
              </a:ext>
            </a:extLst>
          </p:cNvPr>
          <p:cNvSpPr/>
          <p:nvPr/>
        </p:nvSpPr>
        <p:spPr>
          <a:xfrm>
            <a:off x="5234106" y="4025934"/>
            <a:ext cx="1260085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/>
              <a:t>Author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A3208E-299D-A814-68A7-6C252E328D7D}"/>
              </a:ext>
            </a:extLst>
          </p:cNvPr>
          <p:cNvSpPr/>
          <p:nvPr/>
        </p:nvSpPr>
        <p:spPr>
          <a:xfrm>
            <a:off x="8118087" y="708600"/>
            <a:ext cx="1020729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1B58E54-36BF-CAF1-6EB0-9CB8FE479086}"/>
              </a:ext>
            </a:extLst>
          </p:cNvPr>
          <p:cNvSpPr/>
          <p:nvPr/>
        </p:nvSpPr>
        <p:spPr>
          <a:xfrm>
            <a:off x="5876693" y="2225972"/>
            <a:ext cx="144966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/>
              <a:t>Address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A915385-ADB0-8037-5A91-72DA75E3E8B4}"/>
              </a:ext>
            </a:extLst>
          </p:cNvPr>
          <p:cNvSpPr/>
          <p:nvPr/>
        </p:nvSpPr>
        <p:spPr>
          <a:xfrm>
            <a:off x="163553" y="2339441"/>
            <a:ext cx="1598341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Noofcopies</a:t>
            </a:r>
            <a:endParaRPr lang="en-IN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8F4A19-7514-8562-0DAD-E31C2D61110C}"/>
              </a:ext>
            </a:extLst>
          </p:cNvPr>
          <p:cNvSpPr/>
          <p:nvPr/>
        </p:nvSpPr>
        <p:spPr>
          <a:xfrm>
            <a:off x="2136782" y="2094779"/>
            <a:ext cx="161321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/>
              <a:t>Publication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E0E444-7513-6DF9-1168-F91DBF58BB06}"/>
              </a:ext>
            </a:extLst>
          </p:cNvPr>
          <p:cNvSpPr/>
          <p:nvPr/>
        </p:nvSpPr>
        <p:spPr>
          <a:xfrm>
            <a:off x="77799" y="1727853"/>
            <a:ext cx="117511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Bookid</a:t>
            </a:r>
            <a:endParaRPr lang="en-IN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12584E-E41D-BEB9-101B-99FA7D498281}"/>
              </a:ext>
            </a:extLst>
          </p:cNvPr>
          <p:cNvCxnSpPr>
            <a:cxnSpLocks/>
          </p:cNvCxnSpPr>
          <p:nvPr/>
        </p:nvCxnSpPr>
        <p:spPr>
          <a:xfrm>
            <a:off x="2832856" y="4498193"/>
            <a:ext cx="3973109" cy="387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0B5D1A2-6989-BF7A-DF97-2B1ECB155F8B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4984594" y="1548160"/>
            <a:ext cx="1821371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74D332-AF1C-5A9D-21AB-2EF75A7757A0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631074" y="937224"/>
            <a:ext cx="487013" cy="3072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8A1F5D-A645-945A-5754-686490189A8D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384392" y="4671079"/>
            <a:ext cx="262621" cy="1346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FFC2B5-9B7F-CA04-9253-9B3E493B8CEA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197292" y="3879718"/>
            <a:ext cx="177423" cy="2286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24765EB-9EB1-D52E-BA6F-CA96D851EAC8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2816537" y="1793520"/>
            <a:ext cx="126850" cy="30125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1B3A442-8334-37A0-153C-DD728C457FC9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527822" y="1839951"/>
            <a:ext cx="326624" cy="5664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4C9E4E-FFE4-739B-03D5-EC47A363F9DC}"/>
              </a:ext>
            </a:extLst>
          </p:cNvPr>
          <p:cNvCxnSpPr>
            <a:cxnSpLocks/>
            <a:stCxn id="64" idx="0"/>
            <a:endCxn id="6" idx="1"/>
          </p:cNvCxnSpPr>
          <p:nvPr/>
        </p:nvCxnSpPr>
        <p:spPr>
          <a:xfrm flipV="1">
            <a:off x="665354" y="1605776"/>
            <a:ext cx="724830" cy="1220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BF7937-80CB-CEDE-AC25-41854FF523E6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494191" y="4254558"/>
            <a:ext cx="363811" cy="1954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B64B9F-3368-C277-28AF-D452163FF925}"/>
              </a:ext>
            </a:extLst>
          </p:cNvPr>
          <p:cNvCxnSpPr>
            <a:cxnSpLocks/>
          </p:cNvCxnSpPr>
          <p:nvPr/>
        </p:nvCxnSpPr>
        <p:spPr>
          <a:xfrm>
            <a:off x="6553762" y="3582155"/>
            <a:ext cx="772591" cy="3971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12A8349-69D9-E406-A338-FED4499E1BE0}"/>
              </a:ext>
            </a:extLst>
          </p:cNvPr>
          <p:cNvCxnSpPr>
            <a:cxnSpLocks/>
          </p:cNvCxnSpPr>
          <p:nvPr/>
        </p:nvCxnSpPr>
        <p:spPr>
          <a:xfrm flipV="1">
            <a:off x="6624735" y="4620557"/>
            <a:ext cx="210480" cy="342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891D339-C3E7-E7E7-C416-51EB3B9B5E7E}"/>
              </a:ext>
            </a:extLst>
          </p:cNvPr>
          <p:cNvCxnSpPr>
            <a:cxnSpLocks/>
          </p:cNvCxnSpPr>
          <p:nvPr/>
        </p:nvCxnSpPr>
        <p:spPr>
          <a:xfrm flipH="1">
            <a:off x="7631074" y="3803487"/>
            <a:ext cx="350492" cy="1757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9240527-7494-F761-DFCF-C96F27AABAE3}"/>
              </a:ext>
            </a:extLst>
          </p:cNvPr>
          <p:cNvCxnSpPr>
            <a:cxnSpLocks/>
          </p:cNvCxnSpPr>
          <p:nvPr/>
        </p:nvCxnSpPr>
        <p:spPr>
          <a:xfrm flipV="1">
            <a:off x="6440157" y="1572911"/>
            <a:ext cx="369155" cy="270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E0D58F7-FBAB-05AD-B6E0-7662450D6494}"/>
              </a:ext>
            </a:extLst>
          </p:cNvPr>
          <p:cNvCxnSpPr>
            <a:cxnSpLocks/>
          </p:cNvCxnSpPr>
          <p:nvPr/>
        </p:nvCxnSpPr>
        <p:spPr>
          <a:xfrm flipH="1">
            <a:off x="6660521" y="1883150"/>
            <a:ext cx="282045" cy="3282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5928E5B-BFE8-352F-3151-3A06294A1E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55625" y="1548161"/>
            <a:ext cx="372826" cy="482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360B241-D868-1067-02E4-08B32D9F9F42}"/>
              </a:ext>
            </a:extLst>
          </p:cNvPr>
          <p:cNvSpPr/>
          <p:nvPr/>
        </p:nvSpPr>
        <p:spPr>
          <a:xfrm>
            <a:off x="2624646" y="18862"/>
            <a:ext cx="4025187" cy="6453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ER DIAGRAM:-</a:t>
            </a:r>
          </a:p>
        </p:txBody>
      </p:sp>
      <p:grpSp>
        <p:nvGrpSpPr>
          <p:cNvPr id="3" name="Google Shape;1256;p48">
            <a:extLst>
              <a:ext uri="{FF2B5EF4-FFF2-40B4-BE49-F238E27FC236}">
                <a16:creationId xmlns:a16="http://schemas.microsoft.com/office/drawing/2014/main" id="{E7D47609-B0AC-B341-A3FE-A7B90D2E4817}"/>
              </a:ext>
            </a:extLst>
          </p:cNvPr>
          <p:cNvGrpSpPr/>
          <p:nvPr/>
        </p:nvGrpSpPr>
        <p:grpSpPr>
          <a:xfrm>
            <a:off x="2011538" y="98543"/>
            <a:ext cx="460705" cy="491455"/>
            <a:chOff x="9901824" y="937343"/>
            <a:chExt cx="744273" cy="793950"/>
          </a:xfrm>
        </p:grpSpPr>
        <p:grpSp>
          <p:nvGrpSpPr>
            <p:cNvPr id="4" name="Google Shape;1257;p48">
              <a:extLst>
                <a:ext uri="{FF2B5EF4-FFF2-40B4-BE49-F238E27FC236}">
                  <a16:creationId xmlns:a16="http://schemas.microsoft.com/office/drawing/2014/main" id="{5170D9B2-39B6-125A-3347-1D8B99E52946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4" name="Google Shape;1258;p48">
                <a:extLst>
                  <a:ext uri="{FF2B5EF4-FFF2-40B4-BE49-F238E27FC236}">
                    <a16:creationId xmlns:a16="http://schemas.microsoft.com/office/drawing/2014/main" id="{3946F874-19E8-5B75-3323-E446671BE858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259;p48">
                <a:extLst>
                  <a:ext uri="{FF2B5EF4-FFF2-40B4-BE49-F238E27FC236}">
                    <a16:creationId xmlns:a16="http://schemas.microsoft.com/office/drawing/2014/main" id="{80C97DCD-4175-E3A3-557A-D6C0E194A1D8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260;p48">
                <a:extLst>
                  <a:ext uri="{FF2B5EF4-FFF2-40B4-BE49-F238E27FC236}">
                    <a16:creationId xmlns:a16="http://schemas.microsoft.com/office/drawing/2014/main" id="{6018418C-4354-42B4-1AFE-2C50C3C27729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61;p48">
                <a:extLst>
                  <a:ext uri="{FF2B5EF4-FFF2-40B4-BE49-F238E27FC236}">
                    <a16:creationId xmlns:a16="http://schemas.microsoft.com/office/drawing/2014/main" id="{C15A7462-55BD-ACDA-89D4-9ACBCFE9544A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262;p48">
                <a:extLst>
                  <a:ext uri="{FF2B5EF4-FFF2-40B4-BE49-F238E27FC236}">
                    <a16:creationId xmlns:a16="http://schemas.microsoft.com/office/drawing/2014/main" id="{36F5B32A-4E4C-7879-90CA-D4F6E1A54EB4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263;p48">
                <a:extLst>
                  <a:ext uri="{FF2B5EF4-FFF2-40B4-BE49-F238E27FC236}">
                    <a16:creationId xmlns:a16="http://schemas.microsoft.com/office/drawing/2014/main" id="{84822DDE-C5FA-C9DE-5611-F5D1880B4837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64;p48">
                <a:extLst>
                  <a:ext uri="{FF2B5EF4-FFF2-40B4-BE49-F238E27FC236}">
                    <a16:creationId xmlns:a16="http://schemas.microsoft.com/office/drawing/2014/main" id="{86100F91-0414-382A-7B54-A08A9655B5B9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65;p48">
                <a:extLst>
                  <a:ext uri="{FF2B5EF4-FFF2-40B4-BE49-F238E27FC236}">
                    <a16:creationId xmlns:a16="http://schemas.microsoft.com/office/drawing/2014/main" id="{9826E6F0-B6BC-1DAC-D017-B7422D94821E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66;p48">
                <a:extLst>
                  <a:ext uri="{FF2B5EF4-FFF2-40B4-BE49-F238E27FC236}">
                    <a16:creationId xmlns:a16="http://schemas.microsoft.com/office/drawing/2014/main" id="{D54A1A4C-AC9E-3042-CD57-8D410BBDF3B5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267;p48">
                <a:extLst>
                  <a:ext uri="{FF2B5EF4-FFF2-40B4-BE49-F238E27FC236}">
                    <a16:creationId xmlns:a16="http://schemas.microsoft.com/office/drawing/2014/main" id="{B0CF727B-4E6C-6F20-64D1-B1E6341D9C17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268;p48">
              <a:extLst>
                <a:ext uri="{FF2B5EF4-FFF2-40B4-BE49-F238E27FC236}">
                  <a16:creationId xmlns:a16="http://schemas.microsoft.com/office/drawing/2014/main" id="{6D29842C-9DA5-2D57-5720-4F824DFD96BA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69;p48">
              <a:extLst>
                <a:ext uri="{FF2B5EF4-FFF2-40B4-BE49-F238E27FC236}">
                  <a16:creationId xmlns:a16="http://schemas.microsoft.com/office/drawing/2014/main" id="{C7A6D18B-5D57-F1F3-B30A-1669E8E01404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70;p48">
              <a:extLst>
                <a:ext uri="{FF2B5EF4-FFF2-40B4-BE49-F238E27FC236}">
                  <a16:creationId xmlns:a16="http://schemas.microsoft.com/office/drawing/2014/main" id="{708C1C63-A070-ABC3-CFD0-443A844BE172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71;p48">
              <a:extLst>
                <a:ext uri="{FF2B5EF4-FFF2-40B4-BE49-F238E27FC236}">
                  <a16:creationId xmlns:a16="http://schemas.microsoft.com/office/drawing/2014/main" id="{C9037078-2761-1BB5-9BA5-D125C8359587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72;p48">
              <a:extLst>
                <a:ext uri="{FF2B5EF4-FFF2-40B4-BE49-F238E27FC236}">
                  <a16:creationId xmlns:a16="http://schemas.microsoft.com/office/drawing/2014/main" id="{7B28C78E-5595-CECE-9E29-A4251027CF61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73;p48">
              <a:extLst>
                <a:ext uri="{FF2B5EF4-FFF2-40B4-BE49-F238E27FC236}">
                  <a16:creationId xmlns:a16="http://schemas.microsoft.com/office/drawing/2014/main" id="{3CBF0B0E-A900-028B-7F7B-7F0A3E995489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4C40954-BCBA-F4E7-A7C7-D8C6102D8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57" y="5188"/>
            <a:ext cx="741512" cy="77637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5FC5581-1DDA-B368-60F9-BBF033903F5F}"/>
              </a:ext>
            </a:extLst>
          </p:cNvPr>
          <p:cNvSpPr/>
          <p:nvPr/>
        </p:nvSpPr>
        <p:spPr>
          <a:xfrm>
            <a:off x="4432671" y="773864"/>
            <a:ext cx="892099" cy="367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Fine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74C3C0-8431-080D-17C9-441ECE763CAE}"/>
              </a:ext>
            </a:extLst>
          </p:cNvPr>
          <p:cNvCxnSpPr>
            <a:cxnSpLocks/>
          </p:cNvCxnSpPr>
          <p:nvPr/>
        </p:nvCxnSpPr>
        <p:spPr>
          <a:xfrm>
            <a:off x="5367543" y="1000008"/>
            <a:ext cx="405859" cy="1030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D2B241F0-3356-B375-E765-82465AF43F18}"/>
              </a:ext>
            </a:extLst>
          </p:cNvPr>
          <p:cNvSpPr/>
          <p:nvPr/>
        </p:nvSpPr>
        <p:spPr>
          <a:xfrm>
            <a:off x="5769946" y="864052"/>
            <a:ext cx="487013" cy="48757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dirty="0"/>
              <a:t>PAY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45DEE0-793E-18FE-BFB4-7D92CB9A0A7D}"/>
              </a:ext>
            </a:extLst>
          </p:cNvPr>
          <p:cNvCxnSpPr>
            <a:cxnSpLocks/>
          </p:cNvCxnSpPr>
          <p:nvPr/>
        </p:nvCxnSpPr>
        <p:spPr>
          <a:xfrm>
            <a:off x="6254662" y="1124003"/>
            <a:ext cx="554650" cy="1955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511DA9F-8425-E198-0BDC-E39AB359B0A3}"/>
              </a:ext>
            </a:extLst>
          </p:cNvPr>
          <p:cNvSpPr/>
          <p:nvPr/>
        </p:nvSpPr>
        <p:spPr>
          <a:xfrm>
            <a:off x="6371975" y="588721"/>
            <a:ext cx="1156957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/>
              <a:t>amount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C959C83-577B-24A2-556A-AF25AC46AA88}"/>
              </a:ext>
            </a:extLst>
          </p:cNvPr>
          <p:cNvSpPr/>
          <p:nvPr/>
        </p:nvSpPr>
        <p:spPr>
          <a:xfrm>
            <a:off x="2812409" y="679304"/>
            <a:ext cx="144966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u="sng" dirty="0" err="1"/>
              <a:t>Memb_id</a:t>
            </a:r>
            <a:endParaRPr lang="en-IN" u="sn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9B22F4-9F67-6ACC-2879-C667AC6CEEE5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4262069" y="907928"/>
            <a:ext cx="162674" cy="52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CE3FDC-26DF-0E9A-2F92-4ADDC8FEF9A9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324770" y="776572"/>
            <a:ext cx="1035582" cy="1810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595DF930-8053-CE5F-2D69-F091B28A49DD}"/>
              </a:ext>
            </a:extLst>
          </p:cNvPr>
          <p:cNvSpPr/>
          <p:nvPr/>
        </p:nvSpPr>
        <p:spPr>
          <a:xfrm>
            <a:off x="186437" y="2939418"/>
            <a:ext cx="1175110" cy="45724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Bookid</a:t>
            </a:r>
            <a:endParaRPr lang="en-IN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6E3586-30B4-40AB-EDB8-3A898FB63C29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1189456" y="3329703"/>
            <a:ext cx="518364" cy="6779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918FB2A-A82A-9E43-F818-B464A14D73AF}"/>
              </a:ext>
            </a:extLst>
          </p:cNvPr>
          <p:cNvSpPr/>
          <p:nvPr/>
        </p:nvSpPr>
        <p:spPr>
          <a:xfrm>
            <a:off x="4115577" y="3601935"/>
            <a:ext cx="1005305" cy="346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2060"/>
                </a:solidFill>
              </a:rPr>
              <a:t>Returns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02B17EB-CCEB-A72F-62FF-E977464D5C55}"/>
              </a:ext>
            </a:extLst>
          </p:cNvPr>
          <p:cNvCxnSpPr>
            <a:cxnSpLocks/>
          </p:cNvCxnSpPr>
          <p:nvPr/>
        </p:nvCxnSpPr>
        <p:spPr>
          <a:xfrm flipV="1">
            <a:off x="2789796" y="3891385"/>
            <a:ext cx="232302" cy="1013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E13446FA-0F03-E33D-68DA-2CCF86E5E1F8}"/>
              </a:ext>
            </a:extLst>
          </p:cNvPr>
          <p:cNvSpPr/>
          <p:nvPr/>
        </p:nvSpPr>
        <p:spPr>
          <a:xfrm>
            <a:off x="3016525" y="3597804"/>
            <a:ext cx="634239" cy="56382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FD7F34-3534-6A7F-FAC9-920072CD17BF}"/>
              </a:ext>
            </a:extLst>
          </p:cNvPr>
          <p:cNvSpPr txBox="1"/>
          <p:nvPr/>
        </p:nvSpPr>
        <p:spPr>
          <a:xfrm>
            <a:off x="3083081" y="3730023"/>
            <a:ext cx="5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Has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0486D3-0AE2-86B2-6B90-A26362B1F069}"/>
              </a:ext>
            </a:extLst>
          </p:cNvPr>
          <p:cNvCxnSpPr>
            <a:cxnSpLocks/>
            <a:stCxn id="102" idx="3"/>
            <a:endCxn id="98" idx="1"/>
          </p:cNvCxnSpPr>
          <p:nvPr/>
        </p:nvCxnSpPr>
        <p:spPr>
          <a:xfrm flipV="1">
            <a:off x="3650764" y="3775397"/>
            <a:ext cx="464813" cy="10432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4C9848DF-34CE-CC81-1594-A33118667D2F}"/>
              </a:ext>
            </a:extLst>
          </p:cNvPr>
          <p:cNvSpPr/>
          <p:nvPr/>
        </p:nvSpPr>
        <p:spPr>
          <a:xfrm>
            <a:off x="3269501" y="2652931"/>
            <a:ext cx="1031152" cy="3404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Bookid</a:t>
            </a:r>
            <a:endParaRPr lang="en-I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58171F9-1DB5-FBC5-DC8D-F978E03C2727}"/>
              </a:ext>
            </a:extLst>
          </p:cNvPr>
          <p:cNvSpPr/>
          <p:nvPr/>
        </p:nvSpPr>
        <p:spPr>
          <a:xfrm>
            <a:off x="2690336" y="3166130"/>
            <a:ext cx="1321209" cy="35789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u="sng" dirty="0" err="1"/>
              <a:t>Memb_id</a:t>
            </a:r>
            <a:endParaRPr lang="en-IN" u="sng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6472CC5-886A-FDBF-7AB1-4B3D9FDCDD19}"/>
              </a:ext>
            </a:extLst>
          </p:cNvPr>
          <p:cNvSpPr/>
          <p:nvPr/>
        </p:nvSpPr>
        <p:spPr>
          <a:xfrm>
            <a:off x="3479812" y="4091129"/>
            <a:ext cx="1678094" cy="3404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dirty="0" err="1"/>
              <a:t>Return_date</a:t>
            </a:r>
            <a:endParaRPr lang="en-IN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6743AB4-AA48-621C-A655-39AE9F8AD870}"/>
              </a:ext>
            </a:extLst>
          </p:cNvPr>
          <p:cNvCxnSpPr>
            <a:cxnSpLocks/>
            <a:stCxn id="98" idx="2"/>
            <a:endCxn id="113" idx="7"/>
          </p:cNvCxnSpPr>
          <p:nvPr/>
        </p:nvCxnSpPr>
        <p:spPr>
          <a:xfrm>
            <a:off x="4618230" y="3948858"/>
            <a:ext cx="293925" cy="1921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FDA716-D197-11BD-0EED-80CEC7E22A36}"/>
              </a:ext>
            </a:extLst>
          </p:cNvPr>
          <p:cNvCxnSpPr>
            <a:cxnSpLocks/>
            <a:stCxn id="98" idx="1"/>
            <a:endCxn id="111" idx="5"/>
          </p:cNvCxnSpPr>
          <p:nvPr/>
        </p:nvCxnSpPr>
        <p:spPr>
          <a:xfrm flipH="1" flipV="1">
            <a:off x="3818058" y="3471610"/>
            <a:ext cx="297519" cy="3037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E0CD476-119B-1AAF-50D0-A33556F66FE9}"/>
              </a:ext>
            </a:extLst>
          </p:cNvPr>
          <p:cNvCxnSpPr>
            <a:cxnSpLocks/>
            <a:stCxn id="110" idx="5"/>
            <a:endCxn id="98" idx="0"/>
          </p:cNvCxnSpPr>
          <p:nvPr/>
        </p:nvCxnSpPr>
        <p:spPr>
          <a:xfrm>
            <a:off x="4149644" y="2943565"/>
            <a:ext cx="468586" cy="6583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8EDC92A-7321-4DB9-3D9D-417D99AD4CBA}"/>
              </a:ext>
            </a:extLst>
          </p:cNvPr>
          <p:cNvSpPr/>
          <p:nvPr/>
        </p:nvSpPr>
        <p:spPr>
          <a:xfrm>
            <a:off x="5314105" y="1820831"/>
            <a:ext cx="1126648" cy="34488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474278" y="735127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" name="Google Shape;956;p47">
            <a:extLst>
              <a:ext uri="{FF2B5EF4-FFF2-40B4-BE49-F238E27FC236}">
                <a16:creationId xmlns:a16="http://schemas.microsoft.com/office/drawing/2014/main" id="{3160FD06-88EE-87D7-8B2E-FE2C151F0E78}"/>
              </a:ext>
            </a:extLst>
          </p:cNvPr>
          <p:cNvGrpSpPr/>
          <p:nvPr/>
        </p:nvGrpSpPr>
        <p:grpSpPr>
          <a:xfrm>
            <a:off x="138526" y="1963996"/>
            <a:ext cx="3842591" cy="3109338"/>
            <a:chOff x="1926350" y="995225"/>
            <a:chExt cx="428650" cy="356600"/>
          </a:xfrm>
          <a:solidFill>
            <a:schemeClr val="accent1">
              <a:lumMod val="75000"/>
            </a:schemeClr>
          </a:solidFill>
        </p:grpSpPr>
        <p:sp>
          <p:nvSpPr>
            <p:cNvPr id="8" name="Google Shape;957;p47">
              <a:extLst>
                <a:ext uri="{FF2B5EF4-FFF2-40B4-BE49-F238E27FC236}">
                  <a16:creationId xmlns:a16="http://schemas.microsoft.com/office/drawing/2014/main" id="{A8E8D429-D5B5-1881-0C2A-4490720530BC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8;p47">
              <a:extLst>
                <a:ext uri="{FF2B5EF4-FFF2-40B4-BE49-F238E27FC236}">
                  <a16:creationId xmlns:a16="http://schemas.microsoft.com/office/drawing/2014/main" id="{E85B471E-5C6C-5AFA-CB9A-EF37BDA6D04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9;p47">
              <a:extLst>
                <a:ext uri="{FF2B5EF4-FFF2-40B4-BE49-F238E27FC236}">
                  <a16:creationId xmlns:a16="http://schemas.microsoft.com/office/drawing/2014/main" id="{A1B88D9B-E7D7-B68F-745E-4A1B68AD87A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60;p47">
              <a:extLst>
                <a:ext uri="{FF2B5EF4-FFF2-40B4-BE49-F238E27FC236}">
                  <a16:creationId xmlns:a16="http://schemas.microsoft.com/office/drawing/2014/main" id="{4585AB1A-1AB2-112F-D372-6E1047AD3973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327B38-0072-124B-4A91-BD8AAFA1DCEA}"/>
              </a:ext>
            </a:extLst>
          </p:cNvPr>
          <p:cNvSpPr txBox="1"/>
          <p:nvPr/>
        </p:nvSpPr>
        <p:spPr>
          <a:xfrm>
            <a:off x="395138" y="2527007"/>
            <a:ext cx="1667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TRIGGER:-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FFFF00"/>
                </a:solidFill>
                <a:latin typeface="Constantia" panose="02030602050306030303" pitchFamily="18" charset="0"/>
              </a:rPr>
              <a:t>Fine_return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FFFF00"/>
                </a:solidFill>
                <a:latin typeface="Constantia" panose="02030602050306030303" pitchFamily="18" charset="0"/>
              </a:rPr>
              <a:t>Take_book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FFFF00"/>
                </a:solidFill>
                <a:latin typeface="Constantia" panose="02030602050306030303" pitchFamily="18" charset="0"/>
              </a:rPr>
              <a:t>Tak_book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99E38-E97B-B5AC-773C-8BB9B1433827}"/>
              </a:ext>
            </a:extLst>
          </p:cNvPr>
          <p:cNvSpPr txBox="1"/>
          <p:nvPr/>
        </p:nvSpPr>
        <p:spPr>
          <a:xfrm>
            <a:off x="2061633" y="2376259"/>
            <a:ext cx="2047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PROCEDURE:-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FFFF00"/>
                </a:solidFill>
                <a:latin typeface="Constantia" panose="02030602050306030303" pitchFamily="18" charset="0"/>
              </a:rPr>
              <a:t>Insert_member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FFFF00"/>
                </a:solidFill>
                <a:latin typeface="Constantia" panose="02030602050306030303" pitchFamily="18" charset="0"/>
              </a:rPr>
              <a:t>Insert_subscription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FFFF00"/>
                </a:solidFill>
                <a:latin typeface="Constantia" panose="02030602050306030303" pitchFamily="18" charset="0"/>
              </a:rPr>
              <a:t>Insert_books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706D9A-FB5D-B3EB-963B-AB3F35A9F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99" y="57227"/>
            <a:ext cx="741512" cy="776377"/>
          </a:xfrm>
          <a:prstGeom prst="rect">
            <a:avLst/>
          </a:prstGeom>
        </p:spPr>
      </p:pic>
      <p:grpSp>
        <p:nvGrpSpPr>
          <p:cNvPr id="15" name="Google Shape;566;p32">
            <a:extLst>
              <a:ext uri="{FF2B5EF4-FFF2-40B4-BE49-F238E27FC236}">
                <a16:creationId xmlns:a16="http://schemas.microsoft.com/office/drawing/2014/main" id="{E2A396E4-7683-A374-5BBA-7B2B6A5227C0}"/>
              </a:ext>
            </a:extLst>
          </p:cNvPr>
          <p:cNvGrpSpPr/>
          <p:nvPr/>
        </p:nvGrpSpPr>
        <p:grpSpPr>
          <a:xfrm rot="16200000">
            <a:off x="6942462" y="2555816"/>
            <a:ext cx="1778084" cy="2494821"/>
            <a:chOff x="2112474" y="238125"/>
            <a:chExt cx="3395051" cy="5238750"/>
          </a:xfrm>
        </p:grpSpPr>
        <p:sp>
          <p:nvSpPr>
            <p:cNvPr id="16" name="Google Shape;567;p32">
              <a:extLst>
                <a:ext uri="{FF2B5EF4-FFF2-40B4-BE49-F238E27FC236}">
                  <a16:creationId xmlns:a16="http://schemas.microsoft.com/office/drawing/2014/main" id="{9798B861-8DF5-60D2-90CB-7BB22B5ADFA3}"/>
                </a:ext>
              </a:extLst>
            </p:cNvPr>
            <p:cNvSpPr/>
            <p:nvPr/>
          </p:nvSpPr>
          <p:spPr>
            <a:xfrm>
              <a:off x="2112474" y="238125"/>
              <a:ext cx="3395051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68;p32">
              <a:extLst>
                <a:ext uri="{FF2B5EF4-FFF2-40B4-BE49-F238E27FC236}">
                  <a16:creationId xmlns:a16="http://schemas.microsoft.com/office/drawing/2014/main" id="{B2B5294E-B6E5-659D-9CC9-6DA3E5A45D08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9;p32">
              <a:extLst>
                <a:ext uri="{FF2B5EF4-FFF2-40B4-BE49-F238E27FC236}">
                  <a16:creationId xmlns:a16="http://schemas.microsoft.com/office/drawing/2014/main" id="{3B6B909F-4422-DA7E-FE9E-2403FC4A0B0C}"/>
                </a:ext>
              </a:extLst>
            </p:cNvPr>
            <p:cNvSpPr/>
            <p:nvPr/>
          </p:nvSpPr>
          <p:spPr>
            <a:xfrm>
              <a:off x="3650724" y="446100"/>
              <a:ext cx="54375" cy="54349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0;p32">
              <a:extLst>
                <a:ext uri="{FF2B5EF4-FFF2-40B4-BE49-F238E27FC236}">
                  <a16:creationId xmlns:a16="http://schemas.microsoft.com/office/drawing/2014/main" id="{A7CA170A-57C7-42B5-2018-35547A15DB1D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53;p31">
            <a:extLst>
              <a:ext uri="{FF2B5EF4-FFF2-40B4-BE49-F238E27FC236}">
                <a16:creationId xmlns:a16="http://schemas.microsoft.com/office/drawing/2014/main" id="{D7BB2FD5-32C8-F756-51F9-DF13EC42A4C5}"/>
              </a:ext>
            </a:extLst>
          </p:cNvPr>
          <p:cNvGrpSpPr/>
          <p:nvPr/>
        </p:nvGrpSpPr>
        <p:grpSpPr>
          <a:xfrm>
            <a:off x="4062401" y="2722181"/>
            <a:ext cx="2440407" cy="2346397"/>
            <a:chOff x="2547150" y="238125"/>
            <a:chExt cx="2525675" cy="5238750"/>
          </a:xfrm>
        </p:grpSpPr>
        <p:sp>
          <p:nvSpPr>
            <p:cNvPr id="21" name="Google Shape;554;p31">
              <a:extLst>
                <a:ext uri="{FF2B5EF4-FFF2-40B4-BE49-F238E27FC236}">
                  <a16:creationId xmlns:a16="http://schemas.microsoft.com/office/drawing/2014/main" id="{C5216EBD-9A9F-170B-1888-7DDEF8BDE82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5;p31">
              <a:extLst>
                <a:ext uri="{FF2B5EF4-FFF2-40B4-BE49-F238E27FC236}">
                  <a16:creationId xmlns:a16="http://schemas.microsoft.com/office/drawing/2014/main" id="{743C15DF-9369-777F-279B-23BC17DD0D8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6;p31">
              <a:extLst>
                <a:ext uri="{FF2B5EF4-FFF2-40B4-BE49-F238E27FC236}">
                  <a16:creationId xmlns:a16="http://schemas.microsoft.com/office/drawing/2014/main" id="{57785857-7B6E-2987-75D3-546978BF2687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7;p31">
              <a:extLst>
                <a:ext uri="{FF2B5EF4-FFF2-40B4-BE49-F238E27FC236}">
                  <a16:creationId xmlns:a16="http://schemas.microsoft.com/office/drawing/2014/main" id="{C46AEC32-5A7E-E6FA-85E7-0E992476E04B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81;p33">
            <a:extLst>
              <a:ext uri="{FF2B5EF4-FFF2-40B4-BE49-F238E27FC236}">
                <a16:creationId xmlns:a16="http://schemas.microsoft.com/office/drawing/2014/main" id="{C83D0B3B-9534-E564-3E49-4B733FBC701F}"/>
              </a:ext>
            </a:extLst>
          </p:cNvPr>
          <p:cNvGrpSpPr/>
          <p:nvPr/>
        </p:nvGrpSpPr>
        <p:grpSpPr>
          <a:xfrm>
            <a:off x="4168787" y="59058"/>
            <a:ext cx="4584680" cy="2270115"/>
            <a:chOff x="3438912" y="1241123"/>
            <a:chExt cx="5041613" cy="2953821"/>
          </a:xfrm>
        </p:grpSpPr>
        <p:sp>
          <p:nvSpPr>
            <p:cNvPr id="26" name="Google Shape;582;p33">
              <a:extLst>
                <a:ext uri="{FF2B5EF4-FFF2-40B4-BE49-F238E27FC236}">
                  <a16:creationId xmlns:a16="http://schemas.microsoft.com/office/drawing/2014/main" id="{ED33B40C-CE7D-CF9D-F97D-17DDB390E2B1}"/>
                </a:ext>
              </a:extLst>
            </p:cNvPr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83;p33">
              <a:extLst>
                <a:ext uri="{FF2B5EF4-FFF2-40B4-BE49-F238E27FC236}">
                  <a16:creationId xmlns:a16="http://schemas.microsoft.com/office/drawing/2014/main" id="{65C09B07-110F-A858-CAF4-6A5964925EFD}"/>
                </a:ext>
              </a:extLst>
            </p:cNvPr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84;p33">
              <a:extLst>
                <a:ext uri="{FF2B5EF4-FFF2-40B4-BE49-F238E27FC236}">
                  <a16:creationId xmlns:a16="http://schemas.microsoft.com/office/drawing/2014/main" id="{676D43A5-52B5-AE4A-B3A3-2A1977110976}"/>
                </a:ext>
              </a:extLst>
            </p:cNvPr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85;p33">
              <a:extLst>
                <a:ext uri="{FF2B5EF4-FFF2-40B4-BE49-F238E27FC236}">
                  <a16:creationId xmlns:a16="http://schemas.microsoft.com/office/drawing/2014/main" id="{566CFD9C-ECA8-B104-4E96-9EEB9F90E890}"/>
                </a:ext>
              </a:extLst>
            </p:cNvPr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256;p48">
            <a:extLst>
              <a:ext uri="{FF2B5EF4-FFF2-40B4-BE49-F238E27FC236}">
                <a16:creationId xmlns:a16="http://schemas.microsoft.com/office/drawing/2014/main" id="{6E38DFA1-64CD-6C8D-1466-88C31009178A}"/>
              </a:ext>
            </a:extLst>
          </p:cNvPr>
          <p:cNvGrpSpPr/>
          <p:nvPr/>
        </p:nvGrpSpPr>
        <p:grpSpPr>
          <a:xfrm>
            <a:off x="637949" y="655359"/>
            <a:ext cx="670834" cy="645300"/>
            <a:chOff x="9901824" y="937343"/>
            <a:chExt cx="744273" cy="793950"/>
          </a:xfrm>
        </p:grpSpPr>
        <p:grpSp>
          <p:nvGrpSpPr>
            <p:cNvPr id="31" name="Google Shape;1257;p48">
              <a:extLst>
                <a:ext uri="{FF2B5EF4-FFF2-40B4-BE49-F238E27FC236}">
                  <a16:creationId xmlns:a16="http://schemas.microsoft.com/office/drawing/2014/main" id="{8282E70B-464C-30DC-72ED-93BBDC4F14FD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38" name="Google Shape;1258;p48">
                <a:extLst>
                  <a:ext uri="{FF2B5EF4-FFF2-40B4-BE49-F238E27FC236}">
                    <a16:creationId xmlns:a16="http://schemas.microsoft.com/office/drawing/2014/main" id="{1CDB4F34-9C11-1CBA-A336-3728D1477B02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259;p48">
                <a:extLst>
                  <a:ext uri="{FF2B5EF4-FFF2-40B4-BE49-F238E27FC236}">
                    <a16:creationId xmlns:a16="http://schemas.microsoft.com/office/drawing/2014/main" id="{A07A22F4-4EB5-C2D5-3B29-1E6EF1430A64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260;p48">
                <a:extLst>
                  <a:ext uri="{FF2B5EF4-FFF2-40B4-BE49-F238E27FC236}">
                    <a16:creationId xmlns:a16="http://schemas.microsoft.com/office/drawing/2014/main" id="{45BAB583-3AB6-EC7B-F50B-2CC6BEAE3005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261;p48">
                <a:extLst>
                  <a:ext uri="{FF2B5EF4-FFF2-40B4-BE49-F238E27FC236}">
                    <a16:creationId xmlns:a16="http://schemas.microsoft.com/office/drawing/2014/main" id="{139B617C-B4A2-36C3-83EC-E6CCAE42B6E4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262;p48">
                <a:extLst>
                  <a:ext uri="{FF2B5EF4-FFF2-40B4-BE49-F238E27FC236}">
                    <a16:creationId xmlns:a16="http://schemas.microsoft.com/office/drawing/2014/main" id="{CBB56114-EE22-7954-20E7-69D4EDCE2598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263;p48">
                <a:extLst>
                  <a:ext uri="{FF2B5EF4-FFF2-40B4-BE49-F238E27FC236}">
                    <a16:creationId xmlns:a16="http://schemas.microsoft.com/office/drawing/2014/main" id="{07532CC7-F09E-2B69-6548-CD835245BB2B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264;p48">
                <a:extLst>
                  <a:ext uri="{FF2B5EF4-FFF2-40B4-BE49-F238E27FC236}">
                    <a16:creationId xmlns:a16="http://schemas.microsoft.com/office/drawing/2014/main" id="{C6098F5D-E4EF-D1D6-8E49-0525FD0B70F2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265;p48">
                <a:extLst>
                  <a:ext uri="{FF2B5EF4-FFF2-40B4-BE49-F238E27FC236}">
                    <a16:creationId xmlns:a16="http://schemas.microsoft.com/office/drawing/2014/main" id="{BA840F51-72D4-AC79-54DB-0C95721E67D5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266;p48">
                <a:extLst>
                  <a:ext uri="{FF2B5EF4-FFF2-40B4-BE49-F238E27FC236}">
                    <a16:creationId xmlns:a16="http://schemas.microsoft.com/office/drawing/2014/main" id="{8DBBA5FE-6E90-8A6D-B404-F19C3B301A89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267;p48">
                <a:extLst>
                  <a:ext uri="{FF2B5EF4-FFF2-40B4-BE49-F238E27FC236}">
                    <a16:creationId xmlns:a16="http://schemas.microsoft.com/office/drawing/2014/main" id="{47C6F405-5F80-605F-12A3-0906AA7E3F45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" name="Google Shape;1268;p48">
              <a:extLst>
                <a:ext uri="{FF2B5EF4-FFF2-40B4-BE49-F238E27FC236}">
                  <a16:creationId xmlns:a16="http://schemas.microsoft.com/office/drawing/2014/main" id="{2DDAF0B9-204A-08DD-BE6E-DF84E5308B88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69;p48">
              <a:extLst>
                <a:ext uri="{FF2B5EF4-FFF2-40B4-BE49-F238E27FC236}">
                  <a16:creationId xmlns:a16="http://schemas.microsoft.com/office/drawing/2014/main" id="{6E701EF8-2DC4-3842-9B5E-B845FDFDA1C4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70;p48">
              <a:extLst>
                <a:ext uri="{FF2B5EF4-FFF2-40B4-BE49-F238E27FC236}">
                  <a16:creationId xmlns:a16="http://schemas.microsoft.com/office/drawing/2014/main" id="{ECBBBEDD-15A8-00D2-FA8B-F7B2C32550B0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71;p48">
              <a:extLst>
                <a:ext uri="{FF2B5EF4-FFF2-40B4-BE49-F238E27FC236}">
                  <a16:creationId xmlns:a16="http://schemas.microsoft.com/office/drawing/2014/main" id="{9B9C5D6C-CB25-F979-887C-6A57312BBDF6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72;p48">
              <a:extLst>
                <a:ext uri="{FF2B5EF4-FFF2-40B4-BE49-F238E27FC236}">
                  <a16:creationId xmlns:a16="http://schemas.microsoft.com/office/drawing/2014/main" id="{00E916A8-B687-400E-25C9-8C7EBE7EEE07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73;p48">
              <a:extLst>
                <a:ext uri="{FF2B5EF4-FFF2-40B4-BE49-F238E27FC236}">
                  <a16:creationId xmlns:a16="http://schemas.microsoft.com/office/drawing/2014/main" id="{83AB7B1D-1CC4-064C-1A53-EBEC10E72E98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AD20BF-2143-2B0F-9F07-F1E121C9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305" y="2973925"/>
            <a:ext cx="2050278" cy="163074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EE02E91-B674-ADEB-BBBC-62BF4C73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385" y="241066"/>
            <a:ext cx="3512256" cy="183120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AFAF656-323F-773C-CF4C-1254C7EA5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646" y="3212712"/>
            <a:ext cx="2394162" cy="13554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A8DF57-7248-D7F8-C0B8-82CD053AC8FA}"/>
              </a:ext>
            </a:extLst>
          </p:cNvPr>
          <p:cNvSpPr/>
          <p:nvPr/>
        </p:nvSpPr>
        <p:spPr>
          <a:xfrm>
            <a:off x="1295614" y="234442"/>
            <a:ext cx="3082602" cy="168891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 IN PROJECT:-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5179158" y="1828800"/>
            <a:ext cx="3606105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 stored data is predisposed to cyber hacks. Opting for a reliable online system reduces the risk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sometimes it is complicated to operate for first-time users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Requires high-speed internet connectivity for a web-based system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Risk of computer virus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Unlike online systems that use cloud computing, Open source system stocks data on the computer’s hard drive. This raises the risk of data loss.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444444"/>
              </a:solidFill>
              <a:effectLst/>
              <a:latin typeface="inheri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440512" y="1828800"/>
            <a:ext cx="4248582" cy="3595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Simple and easy to operate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Increase librarian’s efficiencies                                                                                            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Mobile access, anytime, anywhere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Search, add, update, and view library materials online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Helps to manage library functions constructively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Saves time and reduces overheads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Reduce library’s operating cost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Customized reports for better management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Remove manual processes to issue books and maintain records.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4F036-C445-2DD4-2FB0-EECC41750CCA}"/>
              </a:ext>
            </a:extLst>
          </p:cNvPr>
          <p:cNvSpPr txBox="1"/>
          <p:nvPr/>
        </p:nvSpPr>
        <p:spPr>
          <a:xfrm>
            <a:off x="1257595" y="1283651"/>
            <a:ext cx="4439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ADVANTAGES</a:t>
            </a:r>
            <a:r>
              <a:rPr lang="en-IN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11C8C-B66D-AB75-70A5-E6682B029359}"/>
              </a:ext>
            </a:extLst>
          </p:cNvPr>
          <p:cNvSpPr txBox="1"/>
          <p:nvPr/>
        </p:nvSpPr>
        <p:spPr>
          <a:xfrm>
            <a:off x="5467054" y="1264607"/>
            <a:ext cx="4439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DISADVANTAGES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C88318-563B-8123-DAF5-93049DF87178}"/>
              </a:ext>
            </a:extLst>
          </p:cNvPr>
          <p:cNvCxnSpPr>
            <a:cxnSpLocks/>
          </p:cNvCxnSpPr>
          <p:nvPr/>
        </p:nvCxnSpPr>
        <p:spPr>
          <a:xfrm>
            <a:off x="4914239" y="1345580"/>
            <a:ext cx="6535" cy="36947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BEC41-0902-67B6-C3EF-00C85D9D3DC3}"/>
              </a:ext>
            </a:extLst>
          </p:cNvPr>
          <p:cNvCxnSpPr/>
          <p:nvPr/>
        </p:nvCxnSpPr>
        <p:spPr>
          <a:xfrm>
            <a:off x="562257" y="1908053"/>
            <a:ext cx="8344751" cy="205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" name="Google Shape;1543;p48">
            <a:extLst>
              <a:ext uri="{FF2B5EF4-FFF2-40B4-BE49-F238E27FC236}">
                <a16:creationId xmlns:a16="http://schemas.microsoft.com/office/drawing/2014/main" id="{CC421A4C-9B4A-9BBA-AE95-AD6CE608E5C3}"/>
              </a:ext>
            </a:extLst>
          </p:cNvPr>
          <p:cNvGrpSpPr/>
          <p:nvPr/>
        </p:nvGrpSpPr>
        <p:grpSpPr>
          <a:xfrm>
            <a:off x="761545" y="1403554"/>
            <a:ext cx="445821" cy="425246"/>
            <a:chOff x="8338678" y="5506443"/>
            <a:chExt cx="720227" cy="686988"/>
          </a:xfrm>
        </p:grpSpPr>
        <p:sp>
          <p:nvSpPr>
            <p:cNvPr id="13" name="Google Shape;1544;p48">
              <a:extLst>
                <a:ext uri="{FF2B5EF4-FFF2-40B4-BE49-F238E27FC236}">
                  <a16:creationId xmlns:a16="http://schemas.microsoft.com/office/drawing/2014/main" id="{28CE7184-C359-3A85-1ED8-26429952EE3E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45;p48">
              <a:extLst>
                <a:ext uri="{FF2B5EF4-FFF2-40B4-BE49-F238E27FC236}">
                  <a16:creationId xmlns:a16="http://schemas.microsoft.com/office/drawing/2014/main" id="{834DB326-971E-1D99-6E3A-A66A41AD092E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46;p48">
              <a:extLst>
                <a:ext uri="{FF2B5EF4-FFF2-40B4-BE49-F238E27FC236}">
                  <a16:creationId xmlns:a16="http://schemas.microsoft.com/office/drawing/2014/main" id="{769A075C-AD6D-965F-E7D0-675F7A6399EE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547;p48">
              <a:extLst>
                <a:ext uri="{FF2B5EF4-FFF2-40B4-BE49-F238E27FC236}">
                  <a16:creationId xmlns:a16="http://schemas.microsoft.com/office/drawing/2014/main" id="{C5415C41-9109-F36A-3647-9B380EA6C460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548;p48">
              <a:extLst>
                <a:ext uri="{FF2B5EF4-FFF2-40B4-BE49-F238E27FC236}">
                  <a16:creationId xmlns:a16="http://schemas.microsoft.com/office/drawing/2014/main" id="{A739E73F-6532-FCF3-9D88-9AB489D0C97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49;p48">
              <a:extLst>
                <a:ext uri="{FF2B5EF4-FFF2-40B4-BE49-F238E27FC236}">
                  <a16:creationId xmlns:a16="http://schemas.microsoft.com/office/drawing/2014/main" id="{69231873-7185-B6A2-71D3-88271FE00879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1543;p48">
            <a:extLst>
              <a:ext uri="{FF2B5EF4-FFF2-40B4-BE49-F238E27FC236}">
                <a16:creationId xmlns:a16="http://schemas.microsoft.com/office/drawing/2014/main" id="{6FE0523C-DB27-6F7C-247E-5F3C83496BF1}"/>
              </a:ext>
            </a:extLst>
          </p:cNvPr>
          <p:cNvGrpSpPr/>
          <p:nvPr/>
        </p:nvGrpSpPr>
        <p:grpSpPr>
          <a:xfrm>
            <a:off x="5021233" y="1334081"/>
            <a:ext cx="445821" cy="425246"/>
            <a:chOff x="8338678" y="5506443"/>
            <a:chExt cx="720227" cy="686988"/>
          </a:xfrm>
        </p:grpSpPr>
        <p:sp>
          <p:nvSpPr>
            <p:cNvPr id="27" name="Google Shape;1544;p48">
              <a:extLst>
                <a:ext uri="{FF2B5EF4-FFF2-40B4-BE49-F238E27FC236}">
                  <a16:creationId xmlns:a16="http://schemas.microsoft.com/office/drawing/2014/main" id="{FB6A586E-D9CA-755C-A02E-829491FEAB5E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545;p48">
              <a:extLst>
                <a:ext uri="{FF2B5EF4-FFF2-40B4-BE49-F238E27FC236}">
                  <a16:creationId xmlns:a16="http://schemas.microsoft.com/office/drawing/2014/main" id="{28C2A0D3-AD4A-A323-D3E1-D1B86A1F6DDD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546;p48">
              <a:extLst>
                <a:ext uri="{FF2B5EF4-FFF2-40B4-BE49-F238E27FC236}">
                  <a16:creationId xmlns:a16="http://schemas.microsoft.com/office/drawing/2014/main" id="{2D4AB432-D0A6-B39B-32CD-0F7544730ABD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547;p48">
              <a:extLst>
                <a:ext uri="{FF2B5EF4-FFF2-40B4-BE49-F238E27FC236}">
                  <a16:creationId xmlns:a16="http://schemas.microsoft.com/office/drawing/2014/main" id="{22F2DB7B-8FF5-48A6-670B-F7C893967831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548;p48">
              <a:extLst>
                <a:ext uri="{FF2B5EF4-FFF2-40B4-BE49-F238E27FC236}">
                  <a16:creationId xmlns:a16="http://schemas.microsoft.com/office/drawing/2014/main" id="{C212483F-FC54-B9E9-E2FF-DFF9ACFADE3C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549;p48">
              <a:extLst>
                <a:ext uri="{FF2B5EF4-FFF2-40B4-BE49-F238E27FC236}">
                  <a16:creationId xmlns:a16="http://schemas.microsoft.com/office/drawing/2014/main" id="{FF8F8BC8-8BCC-BF53-E04F-0F528060871E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55299A1-CF0C-1BE1-E4CA-C39A4931A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54" y="139002"/>
            <a:ext cx="741512" cy="77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927940" y="560339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4245371" y="1556979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 You!</a:t>
            </a:r>
            <a:endParaRPr sz="72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Google Shape;381;p17">
            <a:extLst>
              <a:ext uri="{FF2B5EF4-FFF2-40B4-BE49-F238E27FC236}">
                <a16:creationId xmlns:a16="http://schemas.microsoft.com/office/drawing/2014/main" id="{75B75207-635B-5D81-6449-A78EAAA1B6E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779274" y="3368900"/>
            <a:ext cx="4333875" cy="1618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2400" b="1" dirty="0"/>
              <a:t>Any questions?</a:t>
            </a:r>
          </a:p>
          <a:p>
            <a:pPr marL="0" indent="0">
              <a:buNone/>
            </a:pPr>
            <a:endParaRPr lang="en-I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Prepered</a:t>
            </a:r>
            <a:r>
              <a:rPr lang="en-I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By:-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IN" sz="1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VINKU PATEL</a:t>
            </a:r>
            <a:endParaRPr lang="en-IN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" name="Google Shape;1046;p47">
            <a:extLst>
              <a:ext uri="{FF2B5EF4-FFF2-40B4-BE49-F238E27FC236}">
                <a16:creationId xmlns:a16="http://schemas.microsoft.com/office/drawing/2014/main" id="{8A187C5F-272D-9C80-59F8-E5142174F194}"/>
              </a:ext>
            </a:extLst>
          </p:cNvPr>
          <p:cNvGrpSpPr/>
          <p:nvPr/>
        </p:nvGrpSpPr>
        <p:grpSpPr>
          <a:xfrm>
            <a:off x="2346164" y="2693951"/>
            <a:ext cx="318996" cy="307125"/>
            <a:chOff x="2604458" y="2973000"/>
            <a:chExt cx="462850" cy="445625"/>
          </a:xfrm>
        </p:grpSpPr>
        <p:sp>
          <p:nvSpPr>
            <p:cNvPr id="4" name="Google Shape;1047;p47">
              <a:extLst>
                <a:ext uri="{FF2B5EF4-FFF2-40B4-BE49-F238E27FC236}">
                  <a16:creationId xmlns:a16="http://schemas.microsoft.com/office/drawing/2014/main" id="{89F7D1B8-1F8A-4B17-FA7E-65A669332CA2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8;p47">
              <a:extLst>
                <a:ext uri="{FF2B5EF4-FFF2-40B4-BE49-F238E27FC236}">
                  <a16:creationId xmlns:a16="http://schemas.microsoft.com/office/drawing/2014/main" id="{A6D0119F-6E2A-2363-A4C3-9FFC0898B53C}"/>
                </a:ext>
              </a:extLst>
            </p:cNvPr>
            <p:cNvSpPr/>
            <p:nvPr/>
          </p:nvSpPr>
          <p:spPr>
            <a:xfrm>
              <a:off x="2604458" y="2973000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6A46560-3AEF-0872-599F-858B6F7F0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54" y="139002"/>
            <a:ext cx="741512" cy="77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412</Words>
  <Application>Microsoft Office PowerPoint</Application>
  <PresentationFormat>On-screen Show (16:9)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Arial Black</vt:lpstr>
      <vt:lpstr>Bahnschrift SemiBold</vt:lpstr>
      <vt:lpstr>Calibri</vt:lpstr>
      <vt:lpstr>Cambria Math</vt:lpstr>
      <vt:lpstr>Cascadia Mono SemiBold</vt:lpstr>
      <vt:lpstr>Constantia</vt:lpstr>
      <vt:lpstr>Courier New</vt:lpstr>
      <vt:lpstr>Ebrima</vt:lpstr>
      <vt:lpstr>Helvetica Neue</vt:lpstr>
      <vt:lpstr>inherit</vt:lpstr>
      <vt:lpstr>Mongolian Baiti</vt:lpstr>
      <vt:lpstr>Muli</vt:lpstr>
      <vt:lpstr>Nixie One</vt:lpstr>
      <vt:lpstr>Poppins</vt:lpstr>
      <vt:lpstr>Segoe UI Variable Display Semib</vt:lpstr>
      <vt:lpstr>Wingdings</vt:lpstr>
      <vt:lpstr>Imogen template</vt:lpstr>
      <vt:lpstr> LIBRARY MANAGEMENT  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Vinku</dc:creator>
  <cp:lastModifiedBy>Vinku Patel</cp:lastModifiedBy>
  <cp:revision>16</cp:revision>
  <dcterms:modified xsi:type="dcterms:W3CDTF">2022-09-19T07:05:45Z</dcterms:modified>
</cp:coreProperties>
</file>