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1" r:id="rId2"/>
    <p:sldId id="265" r:id="rId3"/>
    <p:sldId id="259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8B906-F86D-45F5-AFFC-7B2FCF6E32C3}" v="114" dt="2023-03-23T18:06:07.023"/>
    <p1510:client id="{C280A0E3-7F13-4584-B226-8D9C28EDD77B}" v="6" dt="2023-03-23T18:12:4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ku Patel" userId="1e61e575b7aa8455" providerId="LiveId" clId="{C280A0E3-7F13-4584-B226-8D9C28EDD77B}"/>
    <pc:docChg chg="modSld sldOrd">
      <pc:chgData name="Vinku Patel" userId="1e61e575b7aa8455" providerId="LiveId" clId="{C280A0E3-7F13-4584-B226-8D9C28EDD77B}" dt="2023-03-24T00:10:53.556" v="8" actId="1076"/>
      <pc:docMkLst>
        <pc:docMk/>
      </pc:docMkLst>
      <pc:sldChg chg="ord">
        <pc:chgData name="Vinku Patel" userId="1e61e575b7aa8455" providerId="LiveId" clId="{C280A0E3-7F13-4584-B226-8D9C28EDD77B}" dt="2023-03-23T18:12:57.223" v="7"/>
        <pc:sldMkLst>
          <pc:docMk/>
          <pc:sldMk cId="3548560621" sldId="259"/>
        </pc:sldMkLst>
      </pc:sldChg>
      <pc:sldChg chg="modSp">
        <pc:chgData name="Vinku Patel" userId="1e61e575b7aa8455" providerId="LiveId" clId="{C280A0E3-7F13-4584-B226-8D9C28EDD77B}" dt="2023-03-23T18:12:19.772" v="4"/>
        <pc:sldMkLst>
          <pc:docMk/>
          <pc:sldMk cId="3194473218" sldId="260"/>
        </pc:sldMkLst>
        <pc:spChg chg="mod">
          <ac:chgData name="Vinku Patel" userId="1e61e575b7aa8455" providerId="LiveId" clId="{C280A0E3-7F13-4584-B226-8D9C28EDD77B}" dt="2023-03-23T18:12:19.772" v="4"/>
          <ac:spMkLst>
            <pc:docMk/>
            <pc:sldMk cId="3194473218" sldId="260"/>
            <ac:spMk id="16" creationId="{CE02F014-9890-9323-8318-E363BF4236F0}"/>
          </ac:spMkLst>
        </pc:spChg>
        <pc:spChg chg="mod">
          <ac:chgData name="Vinku Patel" userId="1e61e575b7aa8455" providerId="LiveId" clId="{C280A0E3-7F13-4584-B226-8D9C28EDD77B}" dt="2023-03-23T18:12:12.981" v="3"/>
          <ac:spMkLst>
            <pc:docMk/>
            <pc:sldMk cId="3194473218" sldId="260"/>
            <ac:spMk id="41" creationId="{B00A4377-FEDA-993D-A54D-4651BA64B71E}"/>
          </ac:spMkLst>
        </pc:spChg>
      </pc:sldChg>
      <pc:sldChg chg="modSp">
        <pc:chgData name="Vinku Patel" userId="1e61e575b7aa8455" providerId="LiveId" clId="{C280A0E3-7F13-4584-B226-8D9C28EDD77B}" dt="2023-03-23T18:12:01.238" v="2"/>
        <pc:sldMkLst>
          <pc:docMk/>
          <pc:sldMk cId="1293712984" sldId="263"/>
        </pc:sldMkLst>
        <pc:spChg chg="mod">
          <ac:chgData name="Vinku Patel" userId="1e61e575b7aa8455" providerId="LiveId" clId="{C280A0E3-7F13-4584-B226-8D9C28EDD77B}" dt="2023-03-23T18:11:46.778" v="0"/>
          <ac:spMkLst>
            <pc:docMk/>
            <pc:sldMk cId="1293712984" sldId="263"/>
            <ac:spMk id="13" creationId="{D4AFF0BA-96EB-FA6D-489C-2C480D4BB570}"/>
          </ac:spMkLst>
        </pc:spChg>
        <pc:spChg chg="mod">
          <ac:chgData name="Vinku Patel" userId="1e61e575b7aa8455" providerId="LiveId" clId="{C280A0E3-7F13-4584-B226-8D9C28EDD77B}" dt="2023-03-23T18:11:55.002" v="1"/>
          <ac:spMkLst>
            <pc:docMk/>
            <pc:sldMk cId="1293712984" sldId="263"/>
            <ac:spMk id="17" creationId="{4BD94D4A-EBA7-1FF6-B5E5-E4135AAADA4F}"/>
          </ac:spMkLst>
        </pc:spChg>
        <pc:spChg chg="mod">
          <ac:chgData name="Vinku Patel" userId="1e61e575b7aa8455" providerId="LiveId" clId="{C280A0E3-7F13-4584-B226-8D9C28EDD77B}" dt="2023-03-23T18:12:01.238" v="2"/>
          <ac:spMkLst>
            <pc:docMk/>
            <pc:sldMk cId="1293712984" sldId="263"/>
            <ac:spMk id="47" creationId="{714C5FDE-8219-B77E-475E-B8B810BA0415}"/>
          </ac:spMkLst>
        </pc:spChg>
      </pc:sldChg>
      <pc:sldChg chg="modSp mod">
        <pc:chgData name="Vinku Patel" userId="1e61e575b7aa8455" providerId="LiveId" clId="{C280A0E3-7F13-4584-B226-8D9C28EDD77B}" dt="2023-03-24T00:10:53.556" v="8" actId="1076"/>
        <pc:sldMkLst>
          <pc:docMk/>
          <pc:sldMk cId="2316890143" sldId="264"/>
        </pc:sldMkLst>
        <pc:spChg chg="mod">
          <ac:chgData name="Vinku Patel" userId="1e61e575b7aa8455" providerId="LiveId" clId="{C280A0E3-7F13-4584-B226-8D9C28EDD77B}" dt="2023-03-23T18:12:44.675" v="5"/>
          <ac:spMkLst>
            <pc:docMk/>
            <pc:sldMk cId="2316890143" sldId="264"/>
            <ac:spMk id="3" creationId="{77AF45A4-466C-C328-FCB3-19B6652E84EC}"/>
          </ac:spMkLst>
        </pc:spChg>
        <pc:spChg chg="mod">
          <ac:chgData name="Vinku Patel" userId="1e61e575b7aa8455" providerId="LiveId" clId="{C280A0E3-7F13-4584-B226-8D9C28EDD77B}" dt="2023-03-24T00:10:53.556" v="8" actId="1076"/>
          <ac:spMkLst>
            <pc:docMk/>
            <pc:sldMk cId="2316890143" sldId="264"/>
            <ac:spMk id="5" creationId="{629ADAC9-9FD1-D08B-A194-1448240D0C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7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F4D0-B65A-364F-E29B-99E727B0209E}"/>
              </a:ext>
            </a:extLst>
          </p:cNvPr>
          <p:cNvSpPr/>
          <p:nvPr/>
        </p:nvSpPr>
        <p:spPr>
          <a:xfrm>
            <a:off x="2741184" y="3287682"/>
            <a:ext cx="4879866" cy="125737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IV Name: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Vinku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Meghrajbhai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101   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A3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Branch: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8275-843C-703D-0ECE-D7355E5F3E3B}"/>
              </a:ext>
            </a:extLst>
          </p:cNvPr>
          <p:cNvSpPr txBox="1"/>
          <p:nvPr/>
        </p:nvSpPr>
        <p:spPr>
          <a:xfrm>
            <a:off x="2594896" y="92700"/>
            <a:ext cx="7002207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MINESWEEPER GAME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1C7EABEA-7ED2-1082-21CB-1AAA63D9E340}"/>
              </a:ext>
            </a:extLst>
          </p:cNvPr>
          <p:cNvSpPr txBox="1">
            <a:spLocks/>
          </p:cNvSpPr>
          <p:nvPr/>
        </p:nvSpPr>
        <p:spPr>
          <a:xfrm>
            <a:off x="858834" y="1553339"/>
            <a:ext cx="2211356" cy="474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>
                <a:latin typeface="Bahnschrift SemiBold SemiConden" panose="020B0502040204020203" pitchFamily="34" charset="0"/>
              </a:rPr>
              <a:t> Prepared By:- </a:t>
            </a:r>
            <a:endParaRPr lang="en-US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480ABF-ED1D-1434-8775-F0B9FE94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0"/>
            <a:ext cx="741512" cy="776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6FE426-3C1D-12FF-AF58-E9132316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-46653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BA42D-1C5A-8F06-7259-11E13899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6466" y="2584581"/>
            <a:ext cx="6410130" cy="30884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7C6D0-6EFB-7635-77BB-A023CB8E5285}"/>
              </a:ext>
            </a:extLst>
          </p:cNvPr>
          <p:cNvSpPr txBox="1"/>
          <p:nvPr/>
        </p:nvSpPr>
        <p:spPr>
          <a:xfrm>
            <a:off x="2781509" y="699190"/>
            <a:ext cx="291949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okman Old Style" panose="02050604050505020204" pitchFamily="18" charset="0"/>
              </a:rPr>
              <a:t>INDEX:-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EC2A-3CFB-2E99-0063-CE60398E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6531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5FC-5480-B000-EDE7-CA0F00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" y="673779"/>
            <a:ext cx="9470572" cy="1450910"/>
          </a:xfrm>
        </p:spPr>
        <p:txBody>
          <a:bodyPr>
            <a:normAutofit/>
          </a:bodyPr>
          <a:lstStyle/>
          <a:p>
            <a:br>
              <a:rPr lang="en-IN" cap="none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IN" sz="2400" cap="none" dirty="0">
              <a:solidFill>
                <a:srgbClr val="00206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45A4-466C-C328-FCB3-19B6652E84EC}"/>
              </a:ext>
            </a:extLst>
          </p:cNvPr>
          <p:cNvSpPr txBox="1"/>
          <p:nvPr/>
        </p:nvSpPr>
        <p:spPr>
          <a:xfrm>
            <a:off x="1558214" y="1768114"/>
            <a:ext cx="987178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Minesweeper Is Single-player Logic-based Computer Game Played On Rectangular Board Whose Object Is To Locate A Predetermined Number Of Randomly-placed "Mines" In The Shortest Possible Time By Clicking On "Safe" Squares While Avoiding The Squares With Mines.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cap="non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Clicks On A Mine, The Game Ends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 All The Mine And Expose All The Empty Spaces To Win Minesweeper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For Make Minesweeper Game List And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Diffrent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Function. And we use try and exception handling and clear.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AC9-9FD1-D08B-A194-1448240D0CD8}"/>
              </a:ext>
            </a:extLst>
          </p:cNvPr>
          <p:cNvSpPr txBox="1"/>
          <p:nvPr/>
        </p:nvSpPr>
        <p:spPr>
          <a:xfrm>
            <a:off x="2984707" y="165461"/>
            <a:ext cx="544083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INTRODUCTION:-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2C018-6851-C64D-ADEE-08B4CA4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1" y="5638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A26E6F-6883-82AF-51FB-CC9351B0E291}"/>
              </a:ext>
            </a:extLst>
          </p:cNvPr>
          <p:cNvSpPr txBox="1"/>
          <p:nvPr/>
        </p:nvSpPr>
        <p:spPr>
          <a:xfrm>
            <a:off x="127196" y="2282767"/>
            <a:ext cx="16605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Set_mines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2B4213-C235-0D25-443C-7EA8F2647B3D}"/>
              </a:ext>
            </a:extLst>
          </p:cNvPr>
          <p:cNvSpPr/>
          <p:nvPr/>
        </p:nvSpPr>
        <p:spPr>
          <a:xfrm>
            <a:off x="1939667" y="2380440"/>
            <a:ext cx="834972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706F8-5C80-875C-AA80-AD98110C54A8}"/>
              </a:ext>
            </a:extLst>
          </p:cNvPr>
          <p:cNvSpPr txBox="1"/>
          <p:nvPr/>
        </p:nvSpPr>
        <p:spPr>
          <a:xfrm>
            <a:off x="2662185" y="1974100"/>
            <a:ext cx="6852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Be Set Mine In Number List By Using Random 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6844-E249-D819-C7C1-5B78013C3D0E}"/>
              </a:ext>
            </a:extLst>
          </p:cNvPr>
          <p:cNvSpPr txBox="1"/>
          <p:nvPr/>
        </p:nvSpPr>
        <p:spPr>
          <a:xfrm>
            <a:off x="241456" y="3289900"/>
            <a:ext cx="16605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    Flag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45CDC0-6242-928E-7799-E7ED425B2811}"/>
              </a:ext>
            </a:extLst>
          </p:cNvPr>
          <p:cNvSpPr/>
          <p:nvPr/>
        </p:nvSpPr>
        <p:spPr>
          <a:xfrm>
            <a:off x="1954467" y="3466867"/>
            <a:ext cx="828508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2F014-9890-9323-8318-E363BF4236F0}"/>
              </a:ext>
            </a:extLst>
          </p:cNvPr>
          <p:cNvSpPr txBox="1"/>
          <p:nvPr/>
        </p:nvSpPr>
        <p:spPr>
          <a:xfrm>
            <a:off x="2646903" y="3135056"/>
            <a:ext cx="63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Will Be Use For Remember Where Position Have Mine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D046CC-002E-9E83-D571-F0CED00B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83" y="1179624"/>
            <a:ext cx="1959421" cy="19009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156B5A-8781-3BBE-0EB3-7A5A97A14750}"/>
              </a:ext>
            </a:extLst>
          </p:cNvPr>
          <p:cNvSpPr/>
          <p:nvPr/>
        </p:nvSpPr>
        <p:spPr>
          <a:xfrm>
            <a:off x="10484431" y="1666192"/>
            <a:ext cx="158620" cy="17728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75C3E-87CC-8AC2-1D63-1C1A976679D4}"/>
              </a:ext>
            </a:extLst>
          </p:cNvPr>
          <p:cNvSpPr txBox="1"/>
          <p:nvPr/>
        </p:nvSpPr>
        <p:spPr>
          <a:xfrm>
            <a:off x="119618" y="4205901"/>
            <a:ext cx="18873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Set_valuess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()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DDF963-41F1-EC7F-71F3-5B521146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64" y="4034691"/>
            <a:ext cx="1959421" cy="19009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94D561F-BDC3-D5F5-357A-9CA8D40EA5E2}"/>
              </a:ext>
            </a:extLst>
          </p:cNvPr>
          <p:cNvSpPr/>
          <p:nvPr/>
        </p:nvSpPr>
        <p:spPr>
          <a:xfrm>
            <a:off x="10846862" y="4808459"/>
            <a:ext cx="177281" cy="20094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1CB906-3506-B130-ECDE-4A3DC575FF6F}"/>
              </a:ext>
            </a:extLst>
          </p:cNvPr>
          <p:cNvSpPr/>
          <p:nvPr/>
        </p:nvSpPr>
        <p:spPr>
          <a:xfrm>
            <a:off x="10412964" y="4511145"/>
            <a:ext cx="1045079" cy="9487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74C146-B5B1-179B-7056-758B424B1069}"/>
              </a:ext>
            </a:extLst>
          </p:cNvPr>
          <p:cNvCxnSpPr/>
          <p:nvPr/>
        </p:nvCxnSpPr>
        <p:spPr>
          <a:xfrm flipH="1">
            <a:off x="10985369" y="4939642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9B982-5BD2-0DDA-2FC4-03D0D095C4A5}"/>
              </a:ext>
            </a:extLst>
          </p:cNvPr>
          <p:cNvCxnSpPr>
            <a:cxnSpLocks/>
          </p:cNvCxnSpPr>
          <p:nvPr/>
        </p:nvCxnSpPr>
        <p:spPr>
          <a:xfrm flipH="1" flipV="1">
            <a:off x="11092671" y="4985146"/>
            <a:ext cx="107302" cy="214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F29DFA2-2158-A2E4-AF61-828AA5BD9233}"/>
              </a:ext>
            </a:extLst>
          </p:cNvPr>
          <p:cNvSpPr/>
          <p:nvPr/>
        </p:nvSpPr>
        <p:spPr>
          <a:xfrm>
            <a:off x="1939667" y="4751363"/>
            <a:ext cx="828508" cy="2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0A4377-FEDA-993D-A54D-4651BA64B71E}"/>
              </a:ext>
            </a:extLst>
          </p:cNvPr>
          <p:cNvSpPr txBox="1"/>
          <p:nvPr/>
        </p:nvSpPr>
        <p:spPr>
          <a:xfrm>
            <a:off x="2662185" y="4335385"/>
            <a:ext cx="7377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Function Check Position Have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Up,down,left,right,top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left,top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right,below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right,below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-left Mines And Increase Count When Mines Arrives Take The Value Of Count In Number List If The Position Have Not Mine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16DB4-5849-7A6A-5C2C-FCAE5BF47F2C}"/>
              </a:ext>
            </a:extLst>
          </p:cNvPr>
          <p:cNvSpPr txBox="1"/>
          <p:nvPr/>
        </p:nvSpPr>
        <p:spPr>
          <a:xfrm>
            <a:off x="127196" y="1257731"/>
            <a:ext cx="32172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   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print_mines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_layout()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18129A4-A4B0-A732-7393-FE7C8DA49417}"/>
              </a:ext>
            </a:extLst>
          </p:cNvPr>
          <p:cNvSpPr/>
          <p:nvPr/>
        </p:nvSpPr>
        <p:spPr>
          <a:xfrm>
            <a:off x="3429691" y="1297960"/>
            <a:ext cx="834972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3730AA-62F6-9237-007A-70D00B335A7C}"/>
              </a:ext>
            </a:extLst>
          </p:cNvPr>
          <p:cNvSpPr txBox="1"/>
          <p:nvPr/>
        </p:nvSpPr>
        <p:spPr>
          <a:xfrm>
            <a:off x="4271581" y="1153364"/>
            <a:ext cx="603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Print layout of mines </a:t>
            </a:r>
          </a:p>
          <a:p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5D2C8-BDA9-C7C9-0603-1E88DEF9AC7B}"/>
              </a:ext>
            </a:extLst>
          </p:cNvPr>
          <p:cNvSpPr txBox="1"/>
          <p:nvPr/>
        </p:nvSpPr>
        <p:spPr>
          <a:xfrm>
            <a:off x="1796560" y="74697"/>
            <a:ext cx="778206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WORKING OF PROJECT:-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B03EA3A-C542-892A-963A-B36EDBDFD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70" y="30715"/>
            <a:ext cx="741512" cy="776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091D22-99B4-B886-586A-08E0C0B34B81}"/>
              </a:ext>
            </a:extLst>
          </p:cNvPr>
          <p:cNvSpPr/>
          <p:nvPr/>
        </p:nvSpPr>
        <p:spPr>
          <a:xfrm>
            <a:off x="10098465" y="1166801"/>
            <a:ext cx="1959421" cy="19009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25C19-3E07-DB62-0DF5-E4E045A4A5BD}"/>
              </a:ext>
            </a:extLst>
          </p:cNvPr>
          <p:cNvSpPr/>
          <p:nvPr/>
        </p:nvSpPr>
        <p:spPr>
          <a:xfrm>
            <a:off x="10039602" y="4034691"/>
            <a:ext cx="2018284" cy="195556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84A31C9-DE65-5D61-EA51-0AE31DE92BCC}"/>
              </a:ext>
            </a:extLst>
          </p:cNvPr>
          <p:cNvSpPr txBox="1"/>
          <p:nvPr/>
        </p:nvSpPr>
        <p:spPr>
          <a:xfrm>
            <a:off x="129574" y="1400325"/>
            <a:ext cx="24631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eighbours(r, Col)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4C2F336-E4F8-2114-9BD5-DD947861500F}"/>
              </a:ext>
            </a:extLst>
          </p:cNvPr>
          <p:cNvSpPr/>
          <p:nvPr/>
        </p:nvSpPr>
        <p:spPr>
          <a:xfrm>
            <a:off x="1634682" y="2044019"/>
            <a:ext cx="828508" cy="2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C5FDE-8219-B77E-475E-B8B810BA0415}"/>
              </a:ext>
            </a:extLst>
          </p:cNvPr>
          <p:cNvSpPr txBox="1"/>
          <p:nvPr/>
        </p:nvSpPr>
        <p:spPr>
          <a:xfrm>
            <a:off x="2592764" y="1375542"/>
            <a:ext cx="6935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Landing On Cell With 0 Mines Then It Will Check Near Position 8 Cells If Cell With Not 0 Mine Then Print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Value.It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Use  Recursion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170FD6-15DE-D799-3704-CBAD654A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431" y="1146398"/>
            <a:ext cx="2463189" cy="21444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F83D53A-882A-DC0F-8245-6669328838C1}"/>
              </a:ext>
            </a:extLst>
          </p:cNvPr>
          <p:cNvSpPr/>
          <p:nvPr/>
        </p:nvSpPr>
        <p:spPr>
          <a:xfrm>
            <a:off x="10421925" y="2341546"/>
            <a:ext cx="105019" cy="1399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5D2C8-BDA9-C7C9-0603-1E88DEF9AC7B}"/>
              </a:ext>
            </a:extLst>
          </p:cNvPr>
          <p:cNvSpPr txBox="1"/>
          <p:nvPr/>
        </p:nvSpPr>
        <p:spPr>
          <a:xfrm>
            <a:off x="1796560" y="74697"/>
            <a:ext cx="778206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WORKING OF PROJECT:-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B03EA3A-C542-892A-963A-B36EDBDF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70" y="30715"/>
            <a:ext cx="741512" cy="776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8895C-EFF3-A9E8-0C6E-5516494F91ED}"/>
              </a:ext>
            </a:extLst>
          </p:cNvPr>
          <p:cNvSpPr txBox="1"/>
          <p:nvPr/>
        </p:nvSpPr>
        <p:spPr>
          <a:xfrm>
            <a:off x="237368" y="3321159"/>
            <a:ext cx="31226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W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hen win the game</a:t>
            </a:r>
            <a:endParaRPr lang="en-IN" b="1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9EFBA-7C91-4154-6523-846087BB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7" y="3922142"/>
            <a:ext cx="2653693" cy="274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DE7AD-D749-DE49-D4F3-D5C45A96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09" y="3944179"/>
            <a:ext cx="2212349" cy="2723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B896D1-83FE-2F80-A887-38D5EABDCC6A}"/>
              </a:ext>
            </a:extLst>
          </p:cNvPr>
          <p:cNvSpPr txBox="1"/>
          <p:nvPr/>
        </p:nvSpPr>
        <p:spPr>
          <a:xfrm>
            <a:off x="6060269" y="3321159"/>
            <a:ext cx="31226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hen lose the game</a:t>
            </a:r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FF0BA-96EB-FA6D-489C-2C480D4BB570}"/>
              </a:ext>
            </a:extLst>
          </p:cNvPr>
          <p:cNvSpPr txBox="1"/>
          <p:nvPr/>
        </p:nvSpPr>
        <p:spPr>
          <a:xfrm>
            <a:off x="3360013" y="4028154"/>
            <a:ext cx="265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Clears The Entire Board Without Detonating Any Mines, They Win.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94D4A-EBA7-1FF6-B5E5-E4135AAADA4F}"/>
              </a:ext>
            </a:extLst>
          </p:cNvPr>
          <p:cNvSpPr txBox="1"/>
          <p:nvPr/>
        </p:nvSpPr>
        <p:spPr>
          <a:xfrm>
            <a:off x="9289446" y="4028154"/>
            <a:ext cx="23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Detonates A Mine, The Game Is Over And They Lose.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AB251C-F1F1-8889-105D-9B4ECBA3777A}"/>
              </a:ext>
            </a:extLst>
          </p:cNvPr>
          <p:cNvSpPr/>
          <p:nvPr/>
        </p:nvSpPr>
        <p:spPr>
          <a:xfrm>
            <a:off x="9351431" y="1146398"/>
            <a:ext cx="2463189" cy="21444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2965E-226D-E806-B211-26C2389E105F}"/>
              </a:ext>
            </a:extLst>
          </p:cNvPr>
          <p:cNvSpPr/>
          <p:nvPr/>
        </p:nvSpPr>
        <p:spPr>
          <a:xfrm>
            <a:off x="433527" y="3922142"/>
            <a:ext cx="2653693" cy="27459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C0E42C-62DE-7E98-4733-9F4F7B702DE1}"/>
              </a:ext>
            </a:extLst>
          </p:cNvPr>
          <p:cNvSpPr/>
          <p:nvPr/>
        </p:nvSpPr>
        <p:spPr>
          <a:xfrm>
            <a:off x="6614409" y="3944179"/>
            <a:ext cx="2212349" cy="27459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5FC-5480-B000-EDE7-CA0F00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" y="673779"/>
            <a:ext cx="9470572" cy="1450910"/>
          </a:xfrm>
        </p:spPr>
        <p:txBody>
          <a:bodyPr>
            <a:normAutofit/>
          </a:bodyPr>
          <a:lstStyle/>
          <a:p>
            <a:br>
              <a:rPr lang="en-IN" cap="none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IN" sz="2400" cap="none" dirty="0">
              <a:solidFill>
                <a:srgbClr val="00206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45A4-466C-C328-FCB3-19B6652E84EC}"/>
              </a:ext>
            </a:extLst>
          </p:cNvPr>
          <p:cNvSpPr txBox="1"/>
          <p:nvPr/>
        </p:nvSpPr>
        <p:spPr>
          <a:xfrm>
            <a:off x="1436916" y="2124689"/>
            <a:ext cx="98624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Minesweeper Game Using Python Is A Fun And Rewarding Project That Can Help You Develop Your Programming Skills While Also Providing Hours Of Entertainment For Yourself And 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Right Tools And Techniques, You Can Create A Polished And Professional-looking Game That Rivals Commercial Titles In Terms Of Gameplay And Presentation.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AC9-9FD1-D08B-A194-1448240D0CD8}"/>
              </a:ext>
            </a:extLst>
          </p:cNvPr>
          <p:cNvSpPr txBox="1"/>
          <p:nvPr/>
        </p:nvSpPr>
        <p:spPr>
          <a:xfrm>
            <a:off x="2984707" y="157797"/>
            <a:ext cx="544083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CONCLUSION:-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2C018-6851-C64D-ADEE-08B4CA4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1" y="5638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F04BC-629E-4A4D-896C-42596D39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304" y="69012"/>
            <a:ext cx="741512" cy="776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640378-1835-CE93-AC8D-F6FA5C7BAF97}"/>
              </a:ext>
            </a:extLst>
          </p:cNvPr>
          <p:cNvSpPr/>
          <p:nvPr/>
        </p:nvSpPr>
        <p:spPr>
          <a:xfrm>
            <a:off x="1574969" y="2204962"/>
            <a:ext cx="9704335" cy="2125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ok Antiqua" panose="02040602050305030304" pitchFamily="18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117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240</TotalTime>
  <Words>353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</vt:lpstr>
      <vt:lpstr>Arial Black</vt:lpstr>
      <vt:lpstr>Bahnschrift SemiBold</vt:lpstr>
      <vt:lpstr>Bahnschrift SemiBold SemiConden</vt:lpstr>
      <vt:lpstr>Book Antiqua</vt:lpstr>
      <vt:lpstr>Bookman Old Style</vt:lpstr>
      <vt:lpstr>Consolas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 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GAME </dc:title>
  <dc:creator>Vinku Patel</dc:creator>
  <cp:lastModifiedBy>Vinku Patel</cp:lastModifiedBy>
  <cp:revision>3</cp:revision>
  <dcterms:created xsi:type="dcterms:W3CDTF">2023-03-23T12:50:26Z</dcterms:created>
  <dcterms:modified xsi:type="dcterms:W3CDTF">2023-11-05T14:39:59Z</dcterms:modified>
</cp:coreProperties>
</file>