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September_2021\Drive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September_2021\Engin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Driver Replacements – September 2021</a:t>
            </a:r>
          </a:p>
        </c:rich>
      </c:tx>
      <c:layout>
        <c:manualLayout>
          <c:xMode val="edge"/>
          <c:yMode val="edge"/>
          <c:x val="0.14944444444444444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Drivers!$C$3:$C$17</c:f>
              <c:strCache>
                <c:ptCount val="15"/>
                <c:pt idx="0">
                  <c:v>E2-527</c:v>
                </c:pt>
                <c:pt idx="1">
                  <c:v>E2-702</c:v>
                </c:pt>
                <c:pt idx="2">
                  <c:v>E2-907</c:v>
                </c:pt>
                <c:pt idx="3">
                  <c:v>E2-417</c:v>
                </c:pt>
                <c:pt idx="4">
                  <c:v>E2-418</c:v>
                </c:pt>
                <c:pt idx="5">
                  <c:v>E2-389</c:v>
                </c:pt>
                <c:pt idx="6">
                  <c:v>E2-906</c:v>
                </c:pt>
                <c:pt idx="7">
                  <c:v>E2-907</c:v>
                </c:pt>
                <c:pt idx="8">
                  <c:v>E2-733</c:v>
                </c:pt>
                <c:pt idx="9">
                  <c:v>E2-404</c:v>
                </c:pt>
                <c:pt idx="10">
                  <c:v>E2-526</c:v>
                </c:pt>
                <c:pt idx="11">
                  <c:v>E2-610</c:v>
                </c:pt>
                <c:pt idx="12">
                  <c:v>E2-929</c:v>
                </c:pt>
                <c:pt idx="13">
                  <c:v>E2-491</c:v>
                </c:pt>
                <c:pt idx="14">
                  <c:v>E2-526</c:v>
                </c:pt>
              </c:strCache>
            </c:strRef>
          </c:cat>
          <c:val>
            <c:numRef>
              <c:f>Drivers!$B$3:$B$17</c:f>
              <c:numCache>
                <c:formatCode>General</c:formatCode>
                <c:ptCount val="15"/>
                <c:pt idx="0">
                  <c:v>21</c:v>
                </c:pt>
                <c:pt idx="1">
                  <c:v>12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7E-4261-963E-E3A4D2C41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103103"/>
        <c:axId val="1007088543"/>
      </c:barChart>
      <c:catAx>
        <c:axId val="100710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088543"/>
        <c:crosses val="autoZero"/>
        <c:auto val="1"/>
        <c:lblAlgn val="ctr"/>
        <c:lblOffset val="100"/>
        <c:noMultiLvlLbl val="0"/>
      </c:catAx>
      <c:valAx>
        <c:axId val="100708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10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Light Engine Replacements - September 2021</a:t>
            </a:r>
          </a:p>
        </c:rich>
      </c:tx>
      <c:layout>
        <c:manualLayout>
          <c:xMode val="edge"/>
          <c:yMode val="edge"/>
          <c:x val="0.1352639982502187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Engines!$C$3:$C$17</c:f>
              <c:strCache>
                <c:ptCount val="15"/>
                <c:pt idx="0">
                  <c:v>LED-203-30</c:v>
                </c:pt>
                <c:pt idx="1">
                  <c:v>LED-240-S00-30</c:v>
                </c:pt>
                <c:pt idx="2">
                  <c:v>LED-203-35</c:v>
                </c:pt>
                <c:pt idx="3">
                  <c:v>LED-213-S00-30</c:v>
                </c:pt>
                <c:pt idx="4">
                  <c:v>LED-240-H00-27</c:v>
                </c:pt>
                <c:pt idx="5">
                  <c:v>LED-203-27</c:v>
                </c:pt>
                <c:pt idx="6">
                  <c:v>LED-240-S00-27</c:v>
                </c:pt>
                <c:pt idx="7">
                  <c:v>LED-212-S00-6022</c:v>
                </c:pt>
                <c:pt idx="8">
                  <c:v>LED-293-S00-30</c:v>
                </c:pt>
                <c:pt idx="9">
                  <c:v>LED-240-H01-35</c:v>
                </c:pt>
                <c:pt idx="10">
                  <c:v>LED-204-S00-3022</c:v>
                </c:pt>
                <c:pt idx="11">
                  <c:v>LED-307-H00-30</c:v>
                </c:pt>
                <c:pt idx="12">
                  <c:v>LED-319-H00-30</c:v>
                </c:pt>
                <c:pt idx="13">
                  <c:v>LED-203-40</c:v>
                </c:pt>
                <c:pt idx="14">
                  <c:v>LED-230-H01-30</c:v>
                </c:pt>
              </c:strCache>
            </c:strRef>
          </c:cat>
          <c:val>
            <c:numRef>
              <c:f>Engines!$B$3:$B$17</c:f>
              <c:numCache>
                <c:formatCode>General</c:formatCode>
                <c:ptCount val="15"/>
                <c:pt idx="0">
                  <c:v>74</c:v>
                </c:pt>
                <c:pt idx="1">
                  <c:v>73</c:v>
                </c:pt>
                <c:pt idx="2">
                  <c:v>40</c:v>
                </c:pt>
                <c:pt idx="3">
                  <c:v>17</c:v>
                </c:pt>
                <c:pt idx="4">
                  <c:v>16</c:v>
                </c:pt>
                <c:pt idx="5">
                  <c:v>15</c:v>
                </c:pt>
                <c:pt idx="6">
                  <c:v>15</c:v>
                </c:pt>
                <c:pt idx="7">
                  <c:v>10</c:v>
                </c:pt>
                <c:pt idx="8">
                  <c:v>9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8-4333-811E-64F7C48799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5307391"/>
        <c:axId val="905309055"/>
      </c:barChart>
      <c:catAx>
        <c:axId val="90530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309055"/>
        <c:crosses val="autoZero"/>
        <c:auto val="1"/>
        <c:lblAlgn val="ctr"/>
        <c:lblOffset val="100"/>
        <c:noMultiLvlLbl val="0"/>
      </c:catAx>
      <c:valAx>
        <c:axId val="9053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30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64856.616000000009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73817.195700000026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93186"/>
              </p:ext>
            </p:extLst>
          </p:nvPr>
        </p:nvGraphicFramePr>
        <p:xfrm>
          <a:off x="138112" y="1628774"/>
          <a:ext cx="5499099" cy="3425190"/>
        </p:xfrm>
        <a:graphic>
          <a:graphicData uri="http://schemas.openxmlformats.org/drawingml/2006/table">
            <a:tbl>
              <a:tblPr/>
              <a:tblGrid>
                <a:gridCol w="913345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80561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47159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865775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9799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6091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51401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September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$379.68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$276.12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$402.90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$98.40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$50.75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7CF3E0-1C8E-4D68-84D7-B99A2AC27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928557"/>
              </p:ext>
            </p:extLst>
          </p:nvPr>
        </p:nvGraphicFramePr>
        <p:xfrm>
          <a:off x="5789612" y="1628774"/>
          <a:ext cx="5867400" cy="342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81546"/>
              </p:ext>
            </p:extLst>
          </p:nvPr>
        </p:nvGraphicFramePr>
        <p:xfrm>
          <a:off x="6120319" y="1147056"/>
          <a:ext cx="5422901" cy="3371850"/>
        </p:xfrm>
        <a:graphic>
          <a:graphicData uri="http://schemas.openxmlformats.org/drawingml/2006/table">
            <a:tbl>
              <a:tblPr/>
              <a:tblGrid>
                <a:gridCol w="707751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- September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$929.53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$1,146.76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$502.45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$231.35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LED-212-S00-6022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LED-293-S00-30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$232.73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LED-230-H01-30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$79.75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AA4247-218A-4844-A355-111CB9D91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971268"/>
              </p:ext>
            </p:extLst>
          </p:nvPr>
        </p:nvGraphicFramePr>
        <p:xfrm>
          <a:off x="455612" y="1147056"/>
          <a:ext cx="5422901" cy="395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51832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561025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F7804-B18C-4201-9535-829AFD021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33689"/>
              </p:ext>
            </p:extLst>
          </p:nvPr>
        </p:nvGraphicFramePr>
        <p:xfrm>
          <a:off x="608012" y="1752600"/>
          <a:ext cx="5029199" cy="3299973"/>
        </p:xfrm>
        <a:graphic>
          <a:graphicData uri="http://schemas.openxmlformats.org/drawingml/2006/table">
            <a:tbl>
              <a:tblPr/>
              <a:tblGrid>
                <a:gridCol w="801298">
                  <a:extLst>
                    <a:ext uri="{9D8B030D-6E8A-4147-A177-3AD203B41FA5}">
                      <a16:colId xmlns:a16="http://schemas.microsoft.com/office/drawing/2014/main" val="1022190409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104596436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1888292890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254257696"/>
                    </a:ext>
                  </a:extLst>
                </a:gridCol>
                <a:gridCol w="748581">
                  <a:extLst>
                    <a:ext uri="{9D8B030D-6E8A-4147-A177-3AD203B41FA5}">
                      <a16:colId xmlns:a16="http://schemas.microsoft.com/office/drawing/2014/main" val="457413813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596685358"/>
                    </a:ext>
                  </a:extLst>
                </a:gridCol>
                <a:gridCol w="780212">
                  <a:extLst>
                    <a:ext uri="{9D8B030D-6E8A-4147-A177-3AD203B41FA5}">
                      <a16:colId xmlns:a16="http://schemas.microsoft.com/office/drawing/2014/main" val="244171492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88124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82774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1792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-$1304.35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0071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-$1102.74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3289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+$2612.34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1568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+$2294.17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9097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2481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+$6692.21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6895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+$3246.06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79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-$3643.39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83870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50763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2185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8241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722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731BC5-6F25-45A1-8517-4924B96D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636"/>
              </p:ext>
            </p:extLst>
          </p:nvPr>
        </p:nvGraphicFramePr>
        <p:xfrm>
          <a:off x="5865812" y="1752599"/>
          <a:ext cx="5410202" cy="3299973"/>
        </p:xfrm>
        <a:graphic>
          <a:graphicData uri="http://schemas.openxmlformats.org/drawingml/2006/table">
            <a:tbl>
              <a:tblPr/>
              <a:tblGrid>
                <a:gridCol w="849536">
                  <a:extLst>
                    <a:ext uri="{9D8B030D-6E8A-4147-A177-3AD203B41FA5}">
                      <a16:colId xmlns:a16="http://schemas.microsoft.com/office/drawing/2014/main" val="141516039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3039086244"/>
                    </a:ext>
                  </a:extLst>
                </a:gridCol>
                <a:gridCol w="793645">
                  <a:extLst>
                    <a:ext uri="{9D8B030D-6E8A-4147-A177-3AD203B41FA5}">
                      <a16:colId xmlns:a16="http://schemas.microsoft.com/office/drawing/2014/main" val="3448920628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2781038210"/>
                    </a:ext>
                  </a:extLst>
                </a:gridCol>
                <a:gridCol w="793645">
                  <a:extLst>
                    <a:ext uri="{9D8B030D-6E8A-4147-A177-3AD203B41FA5}">
                      <a16:colId xmlns:a16="http://schemas.microsoft.com/office/drawing/2014/main" val="3468932091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707694371"/>
                    </a:ext>
                  </a:extLst>
                </a:gridCol>
                <a:gridCol w="827179">
                  <a:extLst>
                    <a:ext uri="{9D8B030D-6E8A-4147-A177-3AD203B41FA5}">
                      <a16:colId xmlns:a16="http://schemas.microsoft.com/office/drawing/2014/main" val="335467906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09995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24730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5227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-$3723.03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2132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-$6038.91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2236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+$715.52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4200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+$142.33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2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-$1653.40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3606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+$36517.17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52898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+$1878.16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94445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-$2457.77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4179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-$1,353.06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3384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85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4810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0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39725</TotalTime>
  <Words>754</Words>
  <Application>Microsoft Office PowerPoint</Application>
  <PresentationFormat>Custom</PresentationFormat>
  <Paragraphs>432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408</cp:revision>
  <dcterms:created xsi:type="dcterms:W3CDTF">2020-09-08T15:27:14Z</dcterms:created>
  <dcterms:modified xsi:type="dcterms:W3CDTF">2021-10-07T13:11:18Z</dcterms:modified>
</cp:coreProperties>
</file>