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ES7OMkWc2stUTiBcBe7Pxxoab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/>
        </p:nvSpPr>
        <p:spPr>
          <a:xfrm>
            <a:off x="134753" y="3335154"/>
            <a:ext cx="8797491" cy="107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ctrTitle"/>
          </p:nvPr>
        </p:nvSpPr>
        <p:spPr>
          <a:xfrm>
            <a:off x="714675" y="736332"/>
            <a:ext cx="7772400" cy="40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ubTitle" idx="1"/>
          </p:nvPr>
        </p:nvSpPr>
        <p:spPr>
          <a:xfrm>
            <a:off x="705051" y="1219200"/>
            <a:ext cx="7772400" cy="349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BEC"/>
            </a:gs>
            <a:gs pos="30000">
              <a:schemeClr val="lt1"/>
            </a:gs>
            <a:gs pos="100000">
              <a:schemeClr val="lt1"/>
            </a:gs>
          </a:gsLst>
          <a:lin ang="162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9"/>
          <p:cNvCxnSpPr/>
          <p:nvPr/>
        </p:nvCxnSpPr>
        <p:spPr>
          <a:xfrm>
            <a:off x="307544" y="1081043"/>
            <a:ext cx="825399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" name="Google Shape;7;p9"/>
          <p:cNvCxnSpPr/>
          <p:nvPr/>
        </p:nvCxnSpPr>
        <p:spPr>
          <a:xfrm>
            <a:off x="165582" y="4559044"/>
            <a:ext cx="863970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Google Shape;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20" y="297810"/>
            <a:ext cx="485298" cy="65005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9"/>
          <p:cNvSpPr txBox="1"/>
          <p:nvPr/>
        </p:nvSpPr>
        <p:spPr>
          <a:xfrm>
            <a:off x="835218" y="415178"/>
            <a:ext cx="35005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INSTITUTO FEDERAL 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EDUCAÇÃO, CIÊNCIA E TECNOLOGIA</a:t>
            </a:r>
            <a:endParaRPr/>
          </a:p>
        </p:txBody>
      </p:sp>
      <p:sp>
        <p:nvSpPr>
          <p:cNvPr id="10" name="Google Shape;10;p9"/>
          <p:cNvSpPr txBox="1"/>
          <p:nvPr/>
        </p:nvSpPr>
        <p:spPr>
          <a:xfrm>
            <a:off x="835218" y="663703"/>
            <a:ext cx="486586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76B600"/>
                </a:solidFill>
                <a:latin typeface="Arial"/>
                <a:ea typeface="Arial"/>
                <a:cs typeface="Arial"/>
                <a:sym typeface="Arial"/>
              </a:rPr>
              <a:t>RIO GRANDE DO NORTE</a:t>
            </a:r>
            <a:endParaRPr/>
          </a:p>
        </p:txBody>
      </p:sp>
      <p:sp>
        <p:nvSpPr>
          <p:cNvPr id="11" name="Google Shape;11;p9"/>
          <p:cNvSpPr txBox="1"/>
          <p:nvPr/>
        </p:nvSpPr>
        <p:spPr>
          <a:xfrm>
            <a:off x="835218" y="786813"/>
            <a:ext cx="486586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76B600"/>
                </a:solidFill>
                <a:latin typeface="Arial"/>
                <a:ea typeface="Arial"/>
                <a:cs typeface="Arial"/>
                <a:sym typeface="Arial"/>
              </a:rPr>
              <a:t>Campus Santa Cruz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DA7931A-4BE5-DBCC-0CFA-EAB5441471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4694" t="26354" r="26094" b="31290"/>
          <a:stretch/>
        </p:blipFill>
        <p:spPr bwMode="auto">
          <a:xfrm>
            <a:off x="6506462" y="7622"/>
            <a:ext cx="2055077" cy="994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FEF"/>
            </a:gs>
            <a:gs pos="30000">
              <a:schemeClr val="lt1"/>
            </a:gs>
            <a:gs pos="100000">
              <a:schemeClr val="lt1"/>
            </a:gs>
          </a:gsLst>
          <a:lin ang="1620000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11"/>
          <p:cNvCxnSpPr/>
          <p:nvPr/>
        </p:nvCxnSpPr>
        <p:spPr>
          <a:xfrm>
            <a:off x="633865" y="574308"/>
            <a:ext cx="7886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905" y="36103"/>
            <a:ext cx="401794" cy="53820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1"/>
          <p:cNvSpPr txBox="1"/>
          <p:nvPr/>
        </p:nvSpPr>
        <p:spPr>
          <a:xfrm>
            <a:off x="8469255" y="4830171"/>
            <a:ext cx="549617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9;p11"/>
          <p:cNvCxnSpPr/>
          <p:nvPr/>
        </p:nvCxnSpPr>
        <p:spPr>
          <a:xfrm>
            <a:off x="296102" y="5064370"/>
            <a:ext cx="863970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30B3FB23-E4B2-74F6-7E02-B819260F8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4694" t="26354" r="26094" b="31290"/>
          <a:stretch/>
        </p:blipFill>
        <p:spPr bwMode="auto">
          <a:xfrm>
            <a:off x="7444362" y="8327"/>
            <a:ext cx="1076203" cy="520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/>
        </p:nvSpPr>
        <p:spPr>
          <a:xfrm>
            <a:off x="1852040" y="1451770"/>
            <a:ext cx="5709269" cy="63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DO TRABALHO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37375" y="2528612"/>
            <a:ext cx="9144000" cy="1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125" tIns="32550" rIns="65125" bIns="325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Nome c</a:t>
            </a: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ompleto</a:t>
            </a:r>
            <a:r>
              <a:rPr lang="pt-BR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lang="pt-BR" sz="18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; </a:t>
            </a:r>
            <a:r>
              <a:rPr lang="pt-BR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Nome c</a:t>
            </a: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ompleto</a:t>
            </a:r>
            <a:r>
              <a:rPr lang="pt-BR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pt-BR" sz="18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pt-BR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Nome c</a:t>
            </a: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ompleto</a:t>
            </a:r>
            <a:r>
              <a:rPr lang="pt-BR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pt-BR" sz="18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  do curso de Mecânica, e-mail: nomesobrenome1@gmail.com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  do curso de Refrigeração e Climatização, e-mail: nomesobrenome2@hotmail.com ​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 do curso de Informática, e-mail: nomesobrenome3@yahoo.com.br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-144107" y="4189797"/>
            <a:ext cx="9144000" cy="34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125" tIns="32550" rIns="65125" bIns="325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Santa Cruz/RN, XX de Dezembro de 20XX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-39092" y="3636825"/>
            <a:ext cx="9144000" cy="34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125" tIns="32550" rIns="65125" bIns="325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>
            <a:spLocks noGrp="1"/>
          </p:cNvSpPr>
          <p:nvPr>
            <p:ph type="ctrTitle"/>
          </p:nvPr>
        </p:nvSpPr>
        <p:spPr>
          <a:xfrm>
            <a:off x="714675" y="644892"/>
            <a:ext cx="7772400" cy="40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b="1"/>
              <a:t>CONSTRUÇÃO DOS SLIDES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1"/>
          </p:nvPr>
        </p:nvSpPr>
        <p:spPr>
          <a:xfrm>
            <a:off x="705051" y="1159079"/>
            <a:ext cx="7772400" cy="373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dirty="0"/>
              <a:t>Esta sequência de slides é uma sugestão. </a:t>
            </a:r>
            <a:endParaRPr dirty="0"/>
          </a:p>
          <a:p>
            <a:pPr marL="342900" lvl="0" indent="-3429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dirty="0"/>
              <a:t>Ela serve como um norte para se obter clareza e objetividade durante sua apresentação.</a:t>
            </a:r>
            <a:endParaRPr dirty="0"/>
          </a:p>
          <a:p>
            <a:pPr marL="342900" lvl="0" indent="-3429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dirty="0"/>
              <a:t>Com isso, espera-se encontrar criatividade tanto na construção discursiva quanto na composição visual dos slides.</a:t>
            </a:r>
            <a:endParaRPr dirty="0"/>
          </a:p>
          <a:p>
            <a:pPr marL="342900" lvl="0" indent="-3429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dirty="0"/>
              <a:t>Tente não fazer textos grandes</a:t>
            </a:r>
            <a:endParaRPr dirty="0"/>
          </a:p>
          <a:p>
            <a:pPr marL="342900" lvl="0" indent="-3429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dirty="0"/>
              <a:t>Tente não fazer a leitura de textos grandes, pois isso retira a credibilidade da sua apresentação.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b="1" dirty="0">
                <a:highlight>
                  <a:srgbClr val="FF0000"/>
                </a:highlight>
              </a:rPr>
              <a:t>Atenção: </a:t>
            </a:r>
            <a:r>
              <a:rPr lang="pt-BR" b="1" dirty="0"/>
              <a:t>e</a:t>
            </a:r>
            <a:r>
              <a:rPr lang="pt-BR" dirty="0"/>
              <a:t>ste slide com essas informações deve ser excluído da apresentação a ser realizada no evento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714675" y="652512"/>
            <a:ext cx="7772400" cy="40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b="1"/>
              <a:t>INTRODUÇÃO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705051" y="1166699"/>
            <a:ext cx="7772400" cy="332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dirty="0"/>
              <a:t>Contextualizar o estudo evidenciando sua relevância e apresentar a justificativa que o/a levou a realizar esta investigação/estudo e  objetivo geral, objetivo específico (se houver).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dirty="0"/>
              <a:t>Apresentar a justificativa, hipóteses (se houver)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>
            <a:spLocks noGrp="1"/>
          </p:cNvSpPr>
          <p:nvPr>
            <p:ph type="ctrTitle"/>
          </p:nvPr>
        </p:nvSpPr>
        <p:spPr>
          <a:xfrm>
            <a:off x="685800" y="678161"/>
            <a:ext cx="7772401" cy="40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b="1"/>
              <a:t>ABORDAGEM</a:t>
            </a:r>
            <a:r>
              <a:rPr lang="pt-BR"/>
              <a:t> </a:t>
            </a:r>
            <a:r>
              <a:rPr lang="pt-BR" b="1"/>
              <a:t>TEÓRICA</a:t>
            </a:r>
            <a:r>
              <a:rPr lang="pt-BR"/>
              <a:t> </a:t>
            </a:r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subTitle" idx="1"/>
          </p:nvPr>
        </p:nvSpPr>
        <p:spPr>
          <a:xfrm>
            <a:off x="685799" y="1073437"/>
            <a:ext cx="7772400" cy="351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Apresentar os referenciais teóricos ou os estudos que embasam sua investigação. Lembrar de sempre relacionar e discutir na perspectiva da investigação proposta.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>
            <a:spLocks noGrp="1"/>
          </p:cNvSpPr>
          <p:nvPr>
            <p:ph type="ctrTitle"/>
          </p:nvPr>
        </p:nvSpPr>
        <p:spPr>
          <a:xfrm>
            <a:off x="714675" y="667752"/>
            <a:ext cx="7772400" cy="40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b="1"/>
              <a:t>METODOLOGIA</a:t>
            </a:r>
            <a:endParaRPr b="1"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1"/>
          </p:nvPr>
        </p:nvSpPr>
        <p:spPr>
          <a:xfrm>
            <a:off x="705051" y="1181939"/>
            <a:ext cx="7772400" cy="373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/>
              <a:t>Como o projeto será desenvolvido? Quais serão os meios utilizados para o desenvolvimento do projeto?</a:t>
            </a:r>
            <a:endParaRPr/>
          </a:p>
          <a:p>
            <a:pPr marL="342900" lvl="0" indent="-2159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342900" lvl="0" indent="-2159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ctrTitle"/>
          </p:nvPr>
        </p:nvSpPr>
        <p:spPr>
          <a:xfrm>
            <a:off x="714675" y="667752"/>
            <a:ext cx="7772400" cy="40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b="1"/>
              <a:t>ANÁLISES E RESULTADOS</a:t>
            </a:r>
            <a:endParaRPr b="1"/>
          </a:p>
        </p:txBody>
      </p:sp>
      <p:sp>
        <p:nvSpPr>
          <p:cNvPr id="107" name="Google Shape;107;p6"/>
          <p:cNvSpPr txBox="1">
            <a:spLocks noGrp="1"/>
          </p:cNvSpPr>
          <p:nvPr>
            <p:ph type="subTitle" idx="1"/>
          </p:nvPr>
        </p:nvSpPr>
        <p:spPr>
          <a:xfrm>
            <a:off x="705051" y="1181939"/>
            <a:ext cx="7772400" cy="373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Quais os resultados encontrados e quais  benefícios foram alcançados com esses resultados a partir dos objetivos propostos? Quais as contribuições (teóricas e/ou práticas) dessa investigação/estudo? Quais impactos serão projetados e como pode alterar ou melhorar a realidade? (possíveis indagações)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ctrTitle"/>
          </p:nvPr>
        </p:nvSpPr>
        <p:spPr>
          <a:xfrm>
            <a:off x="714675" y="675372"/>
            <a:ext cx="7772400" cy="38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b="1"/>
              <a:t>CONSIDERAÇÕES FINAIS</a:t>
            </a:r>
            <a:endParaRPr b="1"/>
          </a:p>
        </p:txBody>
      </p:sp>
      <p:sp>
        <p:nvSpPr>
          <p:cNvPr id="113" name="Google Shape;113;p7"/>
          <p:cNvSpPr txBox="1">
            <a:spLocks noGrp="1"/>
          </p:cNvSpPr>
          <p:nvPr>
            <p:ph type="subTitle" idx="1"/>
          </p:nvPr>
        </p:nvSpPr>
        <p:spPr>
          <a:xfrm>
            <a:off x="705051" y="1189559"/>
            <a:ext cx="7772400" cy="354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Retomar os resultados (o que eu aprendi) relacionando aos objetivos da pesquisa (foram alcançados total ou parcialmente?). É possível também sugerir futuras investigações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ctrTitle"/>
          </p:nvPr>
        </p:nvSpPr>
        <p:spPr>
          <a:xfrm>
            <a:off x="714675" y="667752"/>
            <a:ext cx="7772400" cy="40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b="1"/>
              <a:t>REFERÊNCIAS</a:t>
            </a:r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ubTitle" idx="1"/>
          </p:nvPr>
        </p:nvSpPr>
        <p:spPr>
          <a:xfrm>
            <a:off x="705051" y="1181939"/>
            <a:ext cx="7772400" cy="348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Relacionar toda a bibliografia consultada e citada no artigo, conforme as normas da ABNT.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Muitas vezes esse slide de “REFERÊNCIAS” é esquecido de ser apresentado e somente passa-se para informar que ele existe, porém, aqui deve ser apresentadas as referências mais importantes e que foram bastante utilizadas e norteadoras do seu trabalho.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386</Words>
  <Application>Microsoft Office PowerPoint</Application>
  <PresentationFormat>Apresentação na tela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1_Personalizar Design</vt:lpstr>
      <vt:lpstr>Personalizar Design</vt:lpstr>
      <vt:lpstr>Simple Light</vt:lpstr>
      <vt:lpstr>Apresentação do PowerPoint</vt:lpstr>
      <vt:lpstr>CONSTRUÇÃO DOS SLIDES</vt:lpstr>
      <vt:lpstr>INTRODUÇÃO</vt:lpstr>
      <vt:lpstr>ABORDAGEM TEÓRICA </vt:lpstr>
      <vt:lpstr>METODOLOGIA</vt:lpstr>
      <vt:lpstr>ANÁLISES E RESULTADOS</vt:lpstr>
      <vt:lpstr>CONSIDERAÇÕES FINAIS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Cliente Office</dc:creator>
  <cp:lastModifiedBy>Eduardo Cesar Bezerra Camara</cp:lastModifiedBy>
  <cp:revision>5</cp:revision>
  <dcterms:modified xsi:type="dcterms:W3CDTF">2023-11-08T20:35:28Z</dcterms:modified>
</cp:coreProperties>
</file>