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GH7FS6cU70Lyl6UdDv7QRBu8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/>
        </p:nvSpPr>
        <p:spPr>
          <a:xfrm>
            <a:off x="134753" y="3335154"/>
            <a:ext cx="8797491" cy="107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714675" y="73633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705051" y="1219200"/>
            <a:ext cx="7772400" cy="3494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BEC"/>
            </a:gs>
            <a:gs pos="30000">
              <a:schemeClr val="lt1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9"/>
          <p:cNvCxnSpPr/>
          <p:nvPr/>
        </p:nvCxnSpPr>
        <p:spPr>
          <a:xfrm>
            <a:off x="307544" y="1081043"/>
            <a:ext cx="825399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9"/>
          <p:cNvCxnSpPr/>
          <p:nvPr/>
        </p:nvCxnSpPr>
        <p:spPr>
          <a:xfrm>
            <a:off x="165582" y="4559044"/>
            <a:ext cx="863970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9920" y="297810"/>
            <a:ext cx="485298" cy="6500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9"/>
          <p:cNvSpPr txBox="1"/>
          <p:nvPr/>
        </p:nvSpPr>
        <p:spPr>
          <a:xfrm>
            <a:off x="835218" y="415178"/>
            <a:ext cx="35005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INSTITUTO FEDERAL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EDUCAÇÃO, CIÊNCIA E TECNOLOGIA</a:t>
            </a:r>
            <a:endParaRPr/>
          </a:p>
        </p:txBody>
      </p:sp>
      <p:sp>
        <p:nvSpPr>
          <p:cNvPr id="10" name="Google Shape;10;p9"/>
          <p:cNvSpPr txBox="1"/>
          <p:nvPr/>
        </p:nvSpPr>
        <p:spPr>
          <a:xfrm>
            <a:off x="835218" y="663703"/>
            <a:ext cx="48658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" u="none" cap="none" strike="noStrike">
                <a:solidFill>
                  <a:srgbClr val="76B600"/>
                </a:solidFill>
                <a:latin typeface="Arial"/>
                <a:ea typeface="Arial"/>
                <a:cs typeface="Arial"/>
                <a:sym typeface="Arial"/>
              </a:rPr>
              <a:t>RIO GRANDE DO NORTE</a:t>
            </a:r>
            <a:endParaRPr/>
          </a:p>
        </p:txBody>
      </p:sp>
      <p:sp>
        <p:nvSpPr>
          <p:cNvPr id="11" name="Google Shape;11;p9"/>
          <p:cNvSpPr txBox="1"/>
          <p:nvPr/>
        </p:nvSpPr>
        <p:spPr>
          <a:xfrm>
            <a:off x="835218" y="786813"/>
            <a:ext cx="48658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" u="none" cap="none" strike="noStrike">
                <a:solidFill>
                  <a:srgbClr val="76B600"/>
                </a:solidFill>
                <a:latin typeface="Arial"/>
                <a:ea typeface="Arial"/>
                <a:cs typeface="Arial"/>
                <a:sym typeface="Arial"/>
              </a:rPr>
              <a:t>Campus Santa Cruz</a:t>
            </a:r>
            <a:endParaRPr/>
          </a:p>
        </p:txBody>
      </p:sp>
      <p:pic>
        <p:nvPicPr>
          <p:cNvPr descr="Texto, Logotipo&#10;&#10;Descrição gerada automaticamente" id="12" name="Google Shape;1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4012" y="25743"/>
            <a:ext cx="2692825" cy="11332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FEF"/>
            </a:gs>
            <a:gs pos="30000">
              <a:schemeClr val="lt1"/>
            </a:gs>
            <a:gs pos="100000">
              <a:schemeClr val="lt1"/>
            </a:gs>
          </a:gsLst>
          <a:lin ang="162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1"/>
          <p:cNvCxnSpPr/>
          <p:nvPr/>
        </p:nvCxnSpPr>
        <p:spPr>
          <a:xfrm>
            <a:off x="633865" y="574308"/>
            <a:ext cx="7886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4905" y="36103"/>
            <a:ext cx="401794" cy="53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1"/>
          <p:cNvSpPr txBox="1"/>
          <p:nvPr/>
        </p:nvSpPr>
        <p:spPr>
          <a:xfrm>
            <a:off x="8469255" y="4830171"/>
            <a:ext cx="54961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9;p11"/>
          <p:cNvCxnSpPr/>
          <p:nvPr/>
        </p:nvCxnSpPr>
        <p:spPr>
          <a:xfrm>
            <a:off x="296102" y="5064370"/>
            <a:ext cx="863970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/>
        </p:nvSpPr>
        <p:spPr>
          <a:xfrm>
            <a:off x="5072907" y="4828842"/>
            <a:ext cx="3140364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Aluno1, Aluno2, Aluno3...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, Logotipo&#10;&#10;Descrição gerada automaticamente" id="21" name="Google Shape;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6625" y="-42959"/>
            <a:ext cx="1677375" cy="705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1852040" y="1451770"/>
            <a:ext cx="5709269" cy="63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DO TRABALHO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37375" y="2528612"/>
            <a:ext cx="91440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550" lIns="65125" spcFirstLastPara="1" rIns="65125" wrap="square" tIns="32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 e sobrenome 1</a:t>
            </a:r>
            <a:r>
              <a:rPr b="1" baseline="3000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;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 e sobrenome 2</a:t>
            </a:r>
            <a:r>
              <a:rPr b="1" baseline="3000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1" i="0" lang="pt-B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Nome e sobrenome 3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baseline="3000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baseline="3000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  do curso de Mecânica, e-mail: nomesobrenome1@gmail.com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baseline="3000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  do curso de Refrigeração e Climatização, e-mail: nomesobrenome2@hotmail.com 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baseline="3000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Aluno do curso de Informática, e-mail: nomesobrenome3@yahoo.com.br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-144107" y="4189797"/>
            <a:ext cx="9144000" cy="257086"/>
          </a:xfrm>
          <a:prstGeom prst="rect">
            <a:avLst/>
          </a:prstGeom>
          <a:noFill/>
          <a:ln>
            <a:noFill/>
          </a:ln>
        </p:spPr>
        <p:txBody>
          <a:bodyPr anchorCtr="0" anchor="t" bIns="32550" lIns="65125" spcFirstLastPara="1" rIns="65125" wrap="square" tIns="32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Santa Cruz, XX de Dezembro de 20XX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-39092" y="3636825"/>
            <a:ext cx="9144000" cy="342735"/>
          </a:xfrm>
          <a:prstGeom prst="rect">
            <a:avLst/>
          </a:prstGeom>
          <a:noFill/>
          <a:ln>
            <a:noFill/>
          </a:ln>
        </p:spPr>
        <p:txBody>
          <a:bodyPr anchorCtr="0" anchor="t" bIns="32550" lIns="65125" spcFirstLastPara="1" rIns="65125" wrap="square" tIns="32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ctrTitle"/>
          </p:nvPr>
        </p:nvSpPr>
        <p:spPr>
          <a:xfrm>
            <a:off x="714675" y="64489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CONSTRUÇÃO DOS SLIDES</a:t>
            </a:r>
            <a:endParaRPr/>
          </a:p>
        </p:txBody>
      </p:sp>
      <p:sp>
        <p:nvSpPr>
          <p:cNvPr id="83" name="Google Shape;83;p2"/>
          <p:cNvSpPr txBox="1"/>
          <p:nvPr>
            <p:ph idx="1" type="subTitle"/>
          </p:nvPr>
        </p:nvSpPr>
        <p:spPr>
          <a:xfrm>
            <a:off x="705051" y="1159079"/>
            <a:ext cx="7772400" cy="373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Esta sequência de slides é uma sugestão.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Ela serve como um norte para se obter clareza e objetividade durante sua apresentação.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Com isso, espera-se encontrar criatividade tanto na construção discursiva quanto na composição visual dos slides.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Tente não fazer textos grandes.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Tente não fazer a leitura de textos grandes, pois isso retira a credibilidade da sua apresentação.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t-BR">
                <a:highlight>
                  <a:srgbClr val="FF0000"/>
                </a:highlight>
              </a:rPr>
              <a:t>Atenção: </a:t>
            </a:r>
            <a:r>
              <a:rPr b="1" lang="pt-BR"/>
              <a:t>e</a:t>
            </a:r>
            <a:r>
              <a:rPr lang="pt-BR"/>
              <a:t>ste slide com essas informações deve ser excluído da apresentação a ser realizada no evento.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ctrTitle"/>
          </p:nvPr>
        </p:nvSpPr>
        <p:spPr>
          <a:xfrm>
            <a:off x="714675" y="65251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INTRODUÇÃO</a:t>
            </a:r>
            <a:endParaRPr/>
          </a:p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705051" y="1166699"/>
            <a:ext cx="7772400" cy="373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Contextualizar o estudo evidenciando sua relevância e apresentar a justificativa que o/a levou a realizar esta investigação/estudo.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Apresentar a justificativa, hipóteses (se houver).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Objetivo geral e objetivos específicos (se houver).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ctrTitle"/>
          </p:nvPr>
        </p:nvSpPr>
        <p:spPr>
          <a:xfrm>
            <a:off x="685800" y="678161"/>
            <a:ext cx="7772401" cy="4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ABORDAGEM</a:t>
            </a:r>
            <a:r>
              <a:rPr lang="pt-BR"/>
              <a:t> </a:t>
            </a:r>
            <a:r>
              <a:rPr b="1" lang="pt-BR"/>
              <a:t>TEÓRICA</a:t>
            </a:r>
            <a:r>
              <a:rPr lang="pt-BR"/>
              <a:t> </a:t>
            </a:r>
            <a:endParaRPr/>
          </a:p>
        </p:txBody>
      </p:sp>
      <p:sp>
        <p:nvSpPr>
          <p:cNvPr id="95" name="Google Shape;95;p4"/>
          <p:cNvSpPr txBox="1"/>
          <p:nvPr>
            <p:ph idx="1" type="subTitle"/>
          </p:nvPr>
        </p:nvSpPr>
        <p:spPr>
          <a:xfrm>
            <a:off x="685799" y="1073437"/>
            <a:ext cx="7772400" cy="3513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/>
              <a:t>Apresentar os referenciais teóricos ou os estudos que embasam sua investigação. Lembrar de sempre relacionar e discutir na perspectiva da investigação proposta.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ctrTitle"/>
          </p:nvPr>
        </p:nvSpPr>
        <p:spPr>
          <a:xfrm>
            <a:off x="714675" y="66775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METODOLOGIA</a:t>
            </a:r>
            <a:endParaRPr b="1"/>
          </a:p>
        </p:txBody>
      </p:sp>
      <p:sp>
        <p:nvSpPr>
          <p:cNvPr id="101" name="Google Shape;101;p5"/>
          <p:cNvSpPr txBox="1"/>
          <p:nvPr>
            <p:ph idx="1" type="subTitle"/>
          </p:nvPr>
        </p:nvSpPr>
        <p:spPr>
          <a:xfrm>
            <a:off x="705051" y="1181939"/>
            <a:ext cx="7772400" cy="373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/>
              <a:t>Como o projeto será desenvolvido? Quais serão os meios utilizados para o desenvolvimento do projeto?</a:t>
            </a:r>
            <a:endParaRPr/>
          </a:p>
          <a:p>
            <a:pPr indent="-215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ctrTitle"/>
          </p:nvPr>
        </p:nvSpPr>
        <p:spPr>
          <a:xfrm>
            <a:off x="714675" y="66775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ANÁLISES E RESULTADOS</a:t>
            </a:r>
            <a:endParaRPr b="1"/>
          </a:p>
        </p:txBody>
      </p:sp>
      <p:sp>
        <p:nvSpPr>
          <p:cNvPr id="107" name="Google Shape;107;p6"/>
          <p:cNvSpPr txBox="1"/>
          <p:nvPr>
            <p:ph idx="1" type="subTitle"/>
          </p:nvPr>
        </p:nvSpPr>
        <p:spPr>
          <a:xfrm>
            <a:off x="705051" y="1181939"/>
            <a:ext cx="7772400" cy="373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Quais os resultados encontrados e quais  benefícios foram alcançados com esses resultados a partir dos objetivos propostos? Quais as contribuições (teóricas e/ou práticas) dessa investigação/estudo? Quais impactos serão projetados e como pode alterar ou melhorar a realidade? (possíveis indagações)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ctrTitle"/>
          </p:nvPr>
        </p:nvSpPr>
        <p:spPr>
          <a:xfrm>
            <a:off x="714675" y="675372"/>
            <a:ext cx="7772400" cy="380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CONSIDERAÇÕES FINAIS</a:t>
            </a:r>
            <a:endParaRPr b="1"/>
          </a:p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705051" y="1189559"/>
            <a:ext cx="7772400" cy="3542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Retomar os resultados (o que eu aprendi) relacionando aos objetivos da pesquisa (foram alcançados total ou parcialmente?). É possível também sugerir futuras investigações.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ctrTitle"/>
          </p:nvPr>
        </p:nvSpPr>
        <p:spPr>
          <a:xfrm>
            <a:off x="714675" y="667752"/>
            <a:ext cx="7772400" cy="401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/>
              <a:t>REFERÊNCIAS</a:t>
            </a:r>
            <a:endParaRPr/>
          </a:p>
        </p:txBody>
      </p:sp>
      <p:sp>
        <p:nvSpPr>
          <p:cNvPr id="119" name="Google Shape;119;p8"/>
          <p:cNvSpPr txBox="1"/>
          <p:nvPr>
            <p:ph idx="1" type="subTitle"/>
          </p:nvPr>
        </p:nvSpPr>
        <p:spPr>
          <a:xfrm>
            <a:off x="705051" y="1181939"/>
            <a:ext cx="7772400" cy="3489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Relacionar toda a bibliografia consultada e citada no artigo, conforme as normas da ABNT.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/>
              <a:t>Muitas vezes esse slide de “REFERÊNCIAS” é esquecido de ser apresentado e somente passa-se para informar que ele existe, porém, aqui deve ser apresentadas as referências mais importantes e que foram bastante utilizadas e norteadoras do seu trabalho.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Cliente Office</dc:creator>
</cp:coreProperties>
</file>