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828E0-C387-20FA-D57D-0D13B65B7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7767A-9A93-AC45-615F-093CC533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72765E-A25B-DFCD-811B-DE236B76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39F69-C8A6-9431-0D66-DD3EA0BC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9D440-1C6D-52A0-52A4-2E5F8778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6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71AD2-64C2-ED5B-B46D-EA765CCD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231057-1FC0-E65F-9145-056FC9877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216B8E-A22A-5AA9-C1F1-54938777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A381F-60C0-43FD-929C-6881C6EF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3A429F-411A-F182-B17F-E5B4151B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90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6C0A57-24B6-7B3B-BABB-2FA060085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7E7853-F6C0-D413-F5B6-AD2F7BDB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62F7F-F673-C6EA-E474-A8E0FCCE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548F80-236C-803E-9971-91DBD001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07F28-BBCD-C59A-15A0-8A39ADCB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97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0D073-6C75-5F88-3A88-BC1868A2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F2E96-83BC-5C67-F0C7-D3258F6CE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378DA-50D0-7F63-FC56-B866EF6D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52CCBD-7BAF-7C73-8D8D-C519E40E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CC7A6-2644-C5D5-F485-39047F2A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54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F3C47-E15B-2679-F04C-A7F4510A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08A02F-B8A7-06E9-9F3A-99A528D0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D8EFD-80BF-9CB0-34FE-529421DF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75398-8D66-5448-8474-825F34D7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9C69F-AB8F-58E8-C05C-46009913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4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ED4E5-020C-4161-8DA5-6B61D5B1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8030D-C253-9763-17DE-FFD7A304A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5E855B-1886-5125-4F80-77E21CE1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38E02C-CA25-CF70-B6F8-3912502D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95E5B1-42E9-140C-4DD1-F1833EA8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91B659-96D7-BD13-86F7-02CBC5C3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6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F5592-F4B4-D47E-37E7-25FBEC22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B2E44-EB21-56C1-EE07-3239D5D8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C4A1B-BEAA-F801-F169-1A6FAA428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6349F9-855F-7472-C391-961F20E4C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21611C-99AD-F262-1B27-21B38F6B4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A1E25F-641B-43C9-681B-252231E5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D51E40-FD26-C761-8FB2-0BDCF617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A3255B-3729-F857-DB1D-D6E6CE2E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9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3BB61-7F4F-3593-E566-E41A49C8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7B641F-4A5D-0209-0804-CCD7CB77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F5004C-FD15-8D74-7C6E-EA39FA5B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52522F-9B79-FF4B-8784-18981683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60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EF3C82-6983-F5FD-8182-BDA9C45E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91F165-CF78-14E7-245B-FCD442E4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F1F489-4556-C42C-8C4A-779A80DC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9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DBA16-6BC1-F338-77BF-A8ECDD34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7D133-D76E-CE97-CAAE-30A886FC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2C4B67-030A-D236-CEFB-0691B1340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AA263-AE44-69C0-671C-093968D5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3BBD8B-6D0A-FE82-04FD-C765B3D6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158FE-AC31-5C90-8BDA-0665753D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6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C1B37-BE13-BEA4-5E6D-63CCD422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77A601-CA4C-46DB-C06A-00E11C84B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529E50-A9FC-C936-CEA5-0F5760D0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BEA2F3-F2DD-1513-1FE2-15ADEC14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AA4918-2C98-2F98-D2B9-07775AC5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8F23F6-2AB4-5B50-909C-830C1475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6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6275D3-43B3-F402-CF9A-7DD53EDA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E3FB5-8B9F-964F-7F18-F3F6158B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D0811-2D4D-8ABF-BBAF-54347B0AD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BF5D-437E-4FD0-A103-062B697FFA0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6BC4AD-0E15-1337-C5A1-34DDB1ACC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D9369-B2A2-BF6C-E7CE-7A5C86F8F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7B0B-4273-42DF-8225-338B4D593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1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CFCC9EE-7611-95ED-8745-72511D65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223390"/>
            <a:ext cx="11212490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5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7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79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03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98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0217595-2D66-BF7B-A8A8-DD9D674E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90048"/>
            <a:ext cx="10926700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9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A5196F-B4E9-08EF-D352-51FE5C59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580627"/>
            <a:ext cx="8364117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6EAB39-04C0-132D-1471-94D95C2B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537759"/>
            <a:ext cx="6573167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7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A72E17-D8F4-BB89-2DE0-04AAE9B7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437732"/>
            <a:ext cx="11584017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9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C1B953-67BA-1CDD-D9AC-69861343F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1643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FF1EA5-CC6A-91D6-CE2F-F243F4549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833075"/>
            <a:ext cx="9612066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5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74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180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2022-07-19T17:37:28Z</dcterms:created>
  <dcterms:modified xsi:type="dcterms:W3CDTF">2022-07-19T18:53:42Z</dcterms:modified>
</cp:coreProperties>
</file>