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DCBAF-27CD-5840-2829-2F634E464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6BE8B-D1D3-39C0-E597-301224051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7539E-3860-A0F7-34B3-C2540A21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0E886-437A-7E3C-BAC4-E3EE0D9F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936E5-8698-3270-14DD-87C26EBB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D6D7C-54A4-EEBE-F699-7A623C0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95099-9AE3-ED6F-7BF7-1FE980CFD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3745E-5B1B-D5DB-54C4-77AF125B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9CAEC-E4F2-6967-7B21-F2D4827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1E684-4547-A17C-39EB-6CCCD725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6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A97C2-C6B0-11A7-9027-ABB9B39E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E69E87-76BB-7621-5B4B-70AB1ECF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D1D18-D968-412B-D233-75051EF5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9EF71-1E5B-63D1-6919-BC41FB36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5BB8D-86ED-C38C-0F54-42EB56C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5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F1B5C-1BC9-E515-D1C8-E727AA28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69819-3779-9B9B-D6A6-B1FF8C72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981325-7BB2-171E-5E3F-BD376B8B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657EA-E5EE-2750-C081-A347729A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515FE-6201-38A7-6E61-3ABED4B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67A7D-F80D-98DB-295A-1D5A834E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217DB-F555-E395-E8A1-0C8EA9B1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BB611-E1DC-3AE8-23B5-BAC0AAD6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D21CD-43A9-DDE4-77CD-EF8692C0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8EF4A-1E59-E611-EAB3-E38E167E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2FE78-97AE-B523-148A-0C9E9B7C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50969-151C-D36B-3862-97F6DBD9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818F0B-F5F8-E6D6-D4B7-8671FBCC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C356F-457D-A0CD-89EA-E43343C8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DAC28-5E52-6545-C4BE-1657BCE8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0152A-907B-08C6-53D6-1C3DAC66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3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E76C-ED81-8138-72DF-AE04E461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140B6-4C79-A204-A3DC-B4D4E8F2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5BB02-BCF7-0FC0-C97A-6AC118B4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4B3BB1-422A-5F38-15A5-646606A7B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80DF9D-AC84-38F7-D0F5-6E4A69E74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5A4D5-273E-2519-3150-D974E12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C4DC60-1626-FAD2-A9E6-DC616212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B74672-D381-7D58-5FD6-A7B5EF1C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4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45FEB-B7E8-2BA2-C62B-89D70E2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21996D-204D-D545-B35F-658EBFC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8C62C3-1416-1C07-9C91-72335481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ED111F-AB1D-9A6B-BC72-07C2509B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1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523C07-FD78-024F-0BEB-AF0840B8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AFBE3D-48DC-1AAF-C9C1-57C5619B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A7B557-195A-7F83-E89D-EB133C47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6F8A-3A32-8065-5D67-8650E9BF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AF044-6220-D135-34BE-53DAA7CF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58A71C-01C8-195F-BC06-944D45C86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7E5542-E79F-CDA2-D3E1-0A69B300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550E3-60B3-1C3F-3F34-106E586A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3E16C-20E1-0275-3589-0451F54E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9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7BBB-176E-B351-714C-5508A2CC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C699C4-55E3-BB73-85E2-87DDBBF9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7E5781-7AB7-7A73-A7DF-7BFE7F2C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D7C01-8083-56C1-660D-26665792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4300ED-476D-48BD-EC57-66F0ED3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946BA-EF78-7894-C9AD-FD9F1BB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1B0443-4476-A052-E562-EE277BE8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74BED-6FEE-37C0-F6CC-91D0CF97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45BD9-A3AF-D3E4-0B33-A9CE9C274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2125-80DD-4FE1-9AE3-125D1D26996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8B544E-4B02-39A1-217D-CA86F08D4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8A276C-143F-3AC5-5445-892F6656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665C-4A72-4E07-9440-DE7F5F153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4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AF01D1-4923-0A99-2E0B-AE075FF3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928338"/>
            <a:ext cx="1150780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E7DBC9-B00B-D6B7-A91D-32CA6922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99548"/>
            <a:ext cx="11155332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118734-3BF8-96AB-8CD7-6F145258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713996"/>
            <a:ext cx="983117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C684C0-BEE9-4A92-E6B9-52910940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475838"/>
            <a:ext cx="721143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7A0B6C-D6DD-CC4C-CE63-4608AF29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604443"/>
            <a:ext cx="1122201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7085A8-E4A4-BFD3-63E1-0EF3988C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390101"/>
            <a:ext cx="10364646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F969B0-9BAA-46A2-08B6-5819605F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61442"/>
            <a:ext cx="9926435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DB79B0-62D6-6F99-F4DB-AF79E363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0"/>
            <a:ext cx="11298227" cy="30293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10FF0D-6647-8861-C945-5262AF3D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3705"/>
            <a:ext cx="6200136" cy="32186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215B41-590C-C1E5-D308-DE9C9214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79" y="3029372"/>
            <a:ext cx="5568154" cy="38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3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67DF31-AF7D-299A-F5D4-6F7F9A48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7" y="366285"/>
            <a:ext cx="647790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2022-07-20T14:33:19Z</dcterms:created>
  <dcterms:modified xsi:type="dcterms:W3CDTF">2022-07-20T15:00:58Z</dcterms:modified>
</cp:coreProperties>
</file>