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11748-2477-DF57-59D6-D0E5A94D4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7B6BD0-6937-A953-C8DF-2C4E3E54C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006FF1-FE8A-EB03-EA87-0DB250D6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18BD-895C-4D1C-B763-C91FE4A35635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897406-740D-B019-1A4A-775D1BA7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82EDFF-AEAF-2E85-43F7-AFC1A2F2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F94C-31B9-47BE-B479-BFC858E3CE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38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9E044-9D44-F7F1-7CC7-68A66F4E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B7CB6C-B73B-6345-F694-64B786078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C580A-4E70-8080-7EBA-8F4FCFE6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18BD-895C-4D1C-B763-C91FE4A35635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C000FB-4B2F-209A-7A6D-C922CDB0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6240A0-26E5-C7B9-7C81-B50F8096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F94C-31B9-47BE-B479-BFC858E3CE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55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C6938E-16D0-2102-4590-766CDA904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3B4A6C-BE92-E3B6-4066-D76F19856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13F884-0FA9-BC04-10AE-EC2308FC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18BD-895C-4D1C-B763-C91FE4A35635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E67288-3D41-861A-B23B-456A1F45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EEDB45-5FBC-4734-03CC-BD9D682B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F94C-31B9-47BE-B479-BFC858E3CE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16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78324-F539-D094-696C-9164C8AC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EAFD42-EAA1-391D-17CC-901049E6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1980A4-FED8-E9A1-913C-FB0646F2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18BD-895C-4D1C-B763-C91FE4A35635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1E62DA-E88D-F3FF-CC67-CD105DD0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223A66-2ABC-D081-8C39-83A00671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F94C-31B9-47BE-B479-BFC858E3CE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37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3D7F0-A2D0-4811-FA5B-66DC3D07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87EC1-706D-6AFC-F1DF-D69B99CB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70986B-FEF6-9E6D-0E23-2297ED3D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18BD-895C-4D1C-B763-C91FE4A35635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8FFE08-814F-0B70-699E-EF779574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C1AF55-D41B-597F-A7C9-287562BB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F94C-31B9-47BE-B479-BFC858E3CE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2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D77C2-DA78-5970-EE74-97FB757E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D8AD8-0F0C-1E6C-1A61-0BD9D9973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0CAB03-C42A-EB99-E216-54444DCB0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8700C6-7869-306D-E509-619C7041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18BD-895C-4D1C-B763-C91FE4A35635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9358D4-6785-FE30-35B2-DEC7E9AF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C044EE-8950-F50B-7657-598ED5BC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F94C-31B9-47BE-B479-BFC858E3CE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16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1F2F3-7EEA-292F-4074-E82174C7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88CB35-84C6-E2C1-5476-3D07C864C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812490-FD0E-5BB5-442C-E87ABBE0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C4CC51C-5087-E138-9B08-233F9B1C9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DA598C-EAF0-D9AD-666C-32CCA0E05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1DB43B-7B69-AD1E-E0BE-1E2FFBF4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18BD-895C-4D1C-B763-C91FE4A35635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263CCA-F048-EF6F-3FB7-6BEEFBD1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9F5DE7-1373-2430-FC97-8DB1457C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F94C-31B9-47BE-B479-BFC858E3CE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49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68508-FEB1-D292-9788-D1EE02E1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16F02D-382E-24EF-3119-1483BB70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18BD-895C-4D1C-B763-C91FE4A35635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F673B5-CFFB-5BB8-8A00-758A3098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D8E592-B8A7-46A4-9E18-53055CAB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F94C-31B9-47BE-B479-BFC858E3CE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11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6C196A-FE1A-94D0-A253-9F952B9A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18BD-895C-4D1C-B763-C91FE4A35635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8E0A07-D02E-FD49-B1C3-FCBA90B0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1B98BF-7CDA-C2A3-EA7C-3BD50967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F94C-31B9-47BE-B479-BFC858E3CE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00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4527C-8934-CBB7-9223-FD3218BC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4B073F-0156-2615-0672-6A88DB03F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B5720A-AF08-65C5-5555-04ED51FBD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18B21C-4008-ED63-0157-C9C99134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18BD-895C-4D1C-B763-C91FE4A35635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BE1E99-42B9-725D-8760-561481C5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A54470-A14D-F609-84AA-DCA728AF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F94C-31B9-47BE-B479-BFC858E3CE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92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0E185-5467-DD38-FE46-963A9595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EEB90D5-1F4A-05C5-0230-8FDF17706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78DCE6-C10D-29D0-DAC4-6E2461217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9FE03B-559B-00DC-DDBB-F0379B58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18BD-895C-4D1C-B763-C91FE4A35635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0AC2A4-5319-8207-4B42-C30E29F5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DB5F26-4A50-A8D5-52C7-6FA7FA78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F94C-31B9-47BE-B479-BFC858E3CE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21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32B274-AED5-7819-24A8-63FF859C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F8AB12-A6FD-FF39-5E54-1575457C7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61A5F9-9C5A-491C-FB2B-B9D399D32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18BD-895C-4D1C-B763-C91FE4A35635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B07C1-5F2A-D5C9-2241-4923F29CA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07221C-3C97-6396-51D5-DC322853E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BF94C-31B9-47BE-B479-BFC858E3CE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26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25A3042-330B-F58F-C06D-03B639B4D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628259"/>
            <a:ext cx="11574490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44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F56265B-7488-4B85-6757-9F6ABB5E4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2" y="51916"/>
            <a:ext cx="8992855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9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EFB273-8160-E6E1-8128-FF1AF2E76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39852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4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9BA57BE-B07F-D840-2BCF-406A12489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0" y="318653"/>
            <a:ext cx="10774279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7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CDAB32C-424E-6310-D6F8-E606353B2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" y="766391"/>
            <a:ext cx="10698068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450DAB-67A3-961F-E9D5-9A7485ADA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58" y="261495"/>
            <a:ext cx="6506483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3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F6CDAF-7B46-E06D-BDD4-1C0809661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1" y="109074"/>
            <a:ext cx="11765017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0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023885F-BA97-77D8-DC2C-699E5A214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6" y="980733"/>
            <a:ext cx="8287907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9AF3CD3-A746-EB9D-DC42-45FDE0FA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73" y="228153"/>
            <a:ext cx="7544853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1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465C7AE-98A5-A2E9-10C1-4F416624B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0" y="733049"/>
            <a:ext cx="10774279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08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2022-07-20T16:38:09Z</dcterms:created>
  <dcterms:modified xsi:type="dcterms:W3CDTF">2022-07-20T16:52:28Z</dcterms:modified>
</cp:coreProperties>
</file>