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46C4-3B0D-D52E-FE38-46F14B3D5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17761-0D43-3BCB-6BA5-CDE804BC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D84B1-82CC-AC7A-6F6F-78028628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11518-902D-F4E8-B909-52472803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5B084-644C-E8EE-9207-253C946F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C38C1-F8FB-8AC6-4987-B29237D2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BF0CBE-75A9-54F5-264A-0BFF570E9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BE8C7-3195-4EB6-4649-28083782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A898C-70D9-6569-6DD4-E60E3E0B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163474-0F84-F8E9-F3DE-93AB755B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24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40F07B-76A0-201A-EF0B-EA7420E18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F96F48-17CC-2B4F-A264-466B20DFF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DA151-174F-FE17-8A43-4742C498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95E0F-80C1-7E87-2547-30DA2811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7405A8-4F2F-715B-90AF-FC20E545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AA8A5-C786-8794-9FF1-8C907223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3DB3C-8848-5722-6A85-1EB83B10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2DC51-ADAA-9474-BA9D-0840AE48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90F381-7010-CCE1-46EC-4F69A048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E137E-A3E3-DFD4-4A25-75B85F2B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9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AEB9E-AA88-7038-1513-A883D8AF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084E7-8DFF-C653-ECA4-F2689B56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47F12-4E5D-8395-516E-CFB67F3F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B132B-273C-EF6B-4DEA-8E67108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070B04-BE7A-E262-D173-305E3C00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0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BF64A-AABF-134F-DB6D-6FFC1252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CD2D27-E487-B004-6D1D-721A5A393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01F026-E4FD-F473-9AA8-CBADB181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43457D-404A-2248-D6DF-C9BF26E3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C8AEF0-31BC-630B-551D-0829064F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D7449B-A448-A559-4106-4D37BE61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88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FBF13-C526-F09E-5B9E-67B779E0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3B2B5-1BB4-2B32-570C-52241715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E71DC0-511C-F98D-2B3C-51D994CF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8D411B-5ACD-3650-0B39-06CC0BEB1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D18868-EACC-6A76-8A2A-5697E8542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3D5A5C-59A9-C6B1-480E-F5C2098A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42A624-2F0B-F696-2A5D-E846118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B28363-FD06-0D85-03A0-A2FF2096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75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53147-546B-DDBE-F897-7C7B08F9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F6D7DE-D003-34EC-19CA-09485BA8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214B76-21BF-29FE-A800-ED814F97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CC905C-35D9-37F9-EDA5-F5E1E444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A77C74-DD6A-DE52-713C-DD1A3050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664B3B-D5DF-04A2-5AC7-8AB97D03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AFFFB7-5840-D08F-61F7-8892AF2E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7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6B32-9276-4F4D-9299-09C274CE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980D2-44EE-7E6D-CD64-521A588B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F50AD4-2BFF-20AC-1FD7-C54347B22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E53AF-A8AF-E37B-5C13-593F1F8C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C87B92-1488-8184-80EE-30792678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627CF1-5FB1-CBB9-28F8-FD0B8394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0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7C753-A3F8-3D21-2352-BB44B721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2E6AE2-5D96-9F99-CE1B-6443E453F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80994A-B59A-5E6B-7E3B-B88B7ACF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E093E-8AD1-858A-A0D2-0746CC3D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DE4B0B-4468-8EE0-92CE-C35A70A5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D4B50B-EFCA-5992-A892-37031E45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39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8EE440-37D3-5904-DD79-3C692333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88D8D-1A5B-3B10-7CBF-DE2A37E3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8CC2B3-CFE7-5043-9DCC-4C7964B1C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1F75-1923-439C-B9B3-DEF4F4251BAB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BCAC4-159C-6B0E-6D69-D1B699029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E000C-FCD6-98DC-3F0C-566576B1F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E7C2-0333-455D-AC17-3F1C3C273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7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D5CABB-3D58-D34E-6D28-F5ABC375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961680"/>
            <a:ext cx="1028843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EF80B7-69A0-6CDE-DA11-267CA7E9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332943"/>
            <a:ext cx="11469701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8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3C9DB4-40E0-61D1-0C73-54ECEB7C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285311"/>
            <a:ext cx="1194601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2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74791B-E8A9-BDCD-B6FB-6941DEE7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9047"/>
            <a:ext cx="11936491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6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9A41E3-8000-C7CA-6ADC-8C9CF6F8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332943"/>
            <a:ext cx="11479227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3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DD9FF6-10E4-9C84-B380-951072DA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156706"/>
            <a:ext cx="11431595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A558A1-4FB6-54EE-F4BF-86D46D9F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80495"/>
            <a:ext cx="11574490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6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BEAE05-9DF2-96A1-721D-D727D3BF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729"/>
            <a:ext cx="12192000" cy="55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1A0F37-CEF7-9611-CCB4-081FD5D7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942628"/>
            <a:ext cx="1024080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3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2022-07-20T17:04:09Z</dcterms:created>
  <dcterms:modified xsi:type="dcterms:W3CDTF">2022-07-20T17:12:59Z</dcterms:modified>
</cp:coreProperties>
</file>