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D76E4-7872-6E97-4D50-2A0E77428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72626B-FE36-414B-10F9-00096C99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7F25A-3113-E5FC-C2C0-F478EC2A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E64B-B761-4179-93D2-6802E3FEB04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EF53CE-906B-F0B0-F518-2E408008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4EB6D4-D4E2-CFD1-27E1-31FED053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49B1-3A4E-4DDA-9EE2-7B26034F4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0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4A660-BBCB-F512-9E1D-7DD8DFD7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0027CA-DD72-2557-1E1D-BF837AB00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370A6-1181-11ED-886A-F368E9BB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E64B-B761-4179-93D2-6802E3FEB04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84F3A8-236A-6D2E-1B4D-7223C842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8F6CF0-406E-44C4-024E-0E4BDF19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49B1-3A4E-4DDA-9EE2-7B26034F4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19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C8C782-CDD0-2486-6222-4A6B21AB5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89B604-4B95-A078-C127-DC62BC8C0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E2288E-E8BE-F659-8145-DE28BE2F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E64B-B761-4179-93D2-6802E3FEB04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B47BFE-483E-F17A-10FC-3DB7D3A6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81F3D-EFFA-7C96-B3F2-7842CA40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49B1-3A4E-4DDA-9EE2-7B26034F4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4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583E9-C9D5-A130-0F6B-793E19B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E3F6B-CC46-56CD-740D-DD084817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C42BE-5055-0135-EBE3-63640D29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E64B-B761-4179-93D2-6802E3FEB04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2B6811-DC25-E9A7-530A-3A227837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B75846-F94E-125B-8E9E-C1C2AF38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49B1-3A4E-4DDA-9EE2-7B26034F4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6C546-7CBF-0B63-AB59-A5B5A15B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ED9E80-F4D4-E567-7D73-8F00FEF0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CC1F0D-1509-30CD-B33A-6AA18C0C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E64B-B761-4179-93D2-6802E3FEB04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51242A-3186-5871-C1E6-A9C07094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E034CC-113B-C779-73A2-BE339A5F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49B1-3A4E-4DDA-9EE2-7B26034F4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66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64148-015D-7411-F0CB-F7AB9F6E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CB79D7-4113-AF78-3FEA-ED4CD6D07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597E60-B620-ECB6-056F-CDB804C2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44D894-BE6A-E6CE-0BD8-2D828EC0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E64B-B761-4179-93D2-6802E3FEB04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085019-4BF7-8011-106E-C250CF16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A71C0F-9456-D50A-3DE0-C103D67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49B1-3A4E-4DDA-9EE2-7B26034F4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1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AA409-D63C-A9A4-31FE-B6FF2A0E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0CFD32-39CC-16FC-6749-921E0C02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328EEA-7FB0-06FB-0F3B-B3C384838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A7059B-4D28-681E-BD4E-2AE8260C3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793192-1CFF-56B5-51D6-689E140F2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2C5E48-2A1D-355F-5DB4-CA73A8E6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E64B-B761-4179-93D2-6802E3FEB04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D407BC-708D-A813-62C4-B30E9F5F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87390B-6EC9-28E7-E6CD-729FF3BE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49B1-3A4E-4DDA-9EE2-7B26034F4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39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84982-321E-9125-5EB8-4942D685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48BD79-0C5B-CDE0-2DF4-AE421A89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E64B-B761-4179-93D2-6802E3FEB04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CEA9F5-915C-49F5-4F97-3B9B604D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016CE1-78FF-57F8-37FA-A3185424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49B1-3A4E-4DDA-9EE2-7B26034F4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01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CBADC9-274B-4CD0-622B-F729E997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E64B-B761-4179-93D2-6802E3FEB04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239D6D-FDB7-E302-ADC0-285928B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F06752-9FD4-4354-F19B-403704D0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49B1-3A4E-4DDA-9EE2-7B26034F4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6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0DEA4-2D3B-30E0-20A9-ECD29961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EC888-FB75-904D-3E29-68007CA8F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1F5154-51E5-4A56-7525-E125DA15E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B3E211-8A67-E395-C979-B578FC55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E64B-B761-4179-93D2-6802E3FEB04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75C0D8-1964-72DE-BC22-B4F430B7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1E17DC-06BE-781A-325D-697580D2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49B1-3A4E-4DDA-9EE2-7B26034F4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29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9997D-279D-63BE-48FE-75493CDC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300F66-F13C-51DA-9D2C-97CE23F79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A2D0FD-189C-CB9F-F506-4B7AB95C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390C8-3943-774D-8943-3E058B8C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E64B-B761-4179-93D2-6802E3FEB04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C178F2-DD7C-EB00-205E-26D319F3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52F08A-81C5-C56A-3A5B-87AB674B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49B1-3A4E-4DDA-9EE2-7B26034F4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37BD31-42A7-50EE-25B0-679BA486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C0D3B-5CCE-1C00-AC4E-7DD88DBD2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56AD41-601C-FB1A-C3D6-2C7AF7644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E64B-B761-4179-93D2-6802E3FEB04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6F33A4-B3CE-D8A5-56D0-FC71CC150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D3A67-DE7E-D944-39BB-B5A151FDF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349B1-3A4E-4DDA-9EE2-7B26034F4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93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488CC6-9F52-8D1F-1D66-6BAECBE4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933101"/>
            <a:ext cx="11612596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9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05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75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93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76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8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91AC82E-C148-A902-1A71-F61E2C8E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4284"/>
            <a:ext cx="9821646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7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F00FC5-78DB-C19A-0496-AB3C40B2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70"/>
            <a:ext cx="12192000" cy="640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0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A4BCB7-C507-6B15-2A88-3E7E09E4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42390"/>
            <a:ext cx="10755226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4AC831-7A78-4007-B01A-31970229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236"/>
            <a:ext cx="12192000" cy="60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2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D2248A-62B0-D7BB-C6D1-552D10A3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534"/>
            <a:ext cx="12192000" cy="44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8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E5BC54-B4A1-BDD3-6263-42F49656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678"/>
            <a:ext cx="12192000" cy="45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0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26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216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2022-07-20T18:12:04Z</dcterms:created>
  <dcterms:modified xsi:type="dcterms:W3CDTF">2022-07-20T20:30:21Z</dcterms:modified>
</cp:coreProperties>
</file>