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F26-0DE3-DE60-D361-964895B1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BB837-154D-2A3E-F031-33E258331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704CC-B980-E5B8-F3C5-626D98F4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19E20-C7D0-A89F-8C28-1AFA56D3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FE9BD-B606-B6B1-D7A2-35E62D7B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C472-3484-F992-ADF6-57331807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D10641-EF09-0C7D-B20E-ECB788114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ABCCA-0936-E916-D340-FF9F003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89604-09F6-BEAB-CFE6-031B8DF3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647A57-CA50-6927-6E57-37FBECD2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A36AE-6490-4A1C-BA86-EB89EF8A3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F498F-DFB9-EE5C-2AA8-191B6D34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3AE46-207B-978E-7F94-055F1884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2D7AD-26FC-8AAF-CA37-4648C30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0A49A-222F-EAD1-1609-378FD3B0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7812-1422-13F3-8105-772CEEE4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A75FE-733E-5002-C866-FD19DA9F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7BF91-967F-3C28-5A61-ACB0FFB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891A9-8BF5-2C22-FCE2-0BD4E018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5B252-EE54-1E5C-743A-68C57C8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31D01-417C-5519-29BA-3C454FD6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AC2E51-A654-96EA-3C90-E6D131F3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AA503-1454-8D5E-7FEE-CC7713C4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BB70F-7CC5-34C0-C6A5-7208EF72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2528A-3FE2-2486-07E4-20E85057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F80C-B2A2-0C39-DEBF-31B3BB11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5D4D3-74C2-0E94-5A65-0CDD6DFE8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49CC98-D47C-BC29-6247-78D238DA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D37338-F5A1-DCFA-C065-93B2DBE7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BA7DC1-C6DD-DA09-6356-D120F043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C9989-2C2E-4E94-C4AF-C2D4879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6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E1718-0B9E-749D-6AF8-9FE470C6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FD320-567E-DA7A-C938-41DAAF80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D19ED3-C2D8-B09E-071E-7CA3AECFF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286EC5-74B5-C40A-CEC9-8EE5F6D56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21E7F6-7747-7F44-CEE5-76CB022B2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22FC6D-50AD-FC05-9319-C2E77366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C82B08-E731-A278-B553-15990022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4253C-8D71-2A13-3A5E-BDCD0F2E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4919-D4B9-8E0A-8588-EC99B458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A7F19D-6B26-C6A6-9969-EF1F45B1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BFC1EB-8D28-8A18-4D38-C44F3B2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DF2F6E-79F0-067A-2418-51FF4C4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5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7188A-069E-CB78-D296-13809DD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5909A-2723-6162-354A-AFE2C47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4B07D5-4176-69D9-D52C-50BDFCA6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8FD9E-1EA7-8254-8BF0-D3ED9701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239AC-A346-EBAF-B1BB-333998A7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67E5DE-9DC3-C00A-10AC-2D32F63D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1F762C-8FD4-2B7F-DC78-937CA344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2C0BD-86E8-50BE-BE4E-33546AA3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2A242-984B-1ABA-D121-CA118784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2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CAECB-F8F2-27A0-8A9F-F51966C4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F88E34-56AA-C119-2CC6-B5B5AF3E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717DEC-8426-BD2D-2BBE-9A6170F7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1E20F9-983C-8214-AFDD-4E46B84D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21BE1-BC00-0BA4-53D5-57BF10F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A5D6B-993B-2EFA-0A5E-74CD5B73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CD1B0C-BE70-3C2C-4721-FA97CDB0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5F676-8A1A-7099-B904-E3CFC81E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C00BC-DF6E-CFAA-5265-9730C0EDE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3E8E-3BBA-485F-9D8A-2E8256542790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60126-95C8-5211-BC77-DABB7DCF2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A5FCA-2AE1-4E35-D5E7-D43BABCB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A27-1E91-44AB-B172-12E8824BA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5C873E-CB27-9464-DE82-65CF3446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552048"/>
            <a:ext cx="11631648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16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4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AD2529-1CBD-21BB-84CA-6E3DBED8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437732"/>
            <a:ext cx="1166975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8D2005-B7CB-1E7E-7830-6A0E6DBB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642548"/>
            <a:ext cx="1166022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5168EA-C708-434E-7EBD-C0BC45F0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833075"/>
            <a:ext cx="1163164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3BAF97-2570-B05D-199D-4492ECC7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47153"/>
            <a:ext cx="11822175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63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5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462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2022-07-21T01:53:23Z</dcterms:created>
  <dcterms:modified xsi:type="dcterms:W3CDTF">2022-07-21T01:59:45Z</dcterms:modified>
</cp:coreProperties>
</file>