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2F3A7-C011-A53A-599E-C85CD7B2C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383756-E4FB-89A3-D3D3-659871979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6AAD4-1FAD-939D-8591-582D070F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C5F4C-EF4A-92E7-7DC6-63A31D5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D2F077-7B49-2D30-BBA4-23166C81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26342-278F-F1BB-DE50-1AB46AC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50E72F-F939-DCDB-C9B8-40511BF0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CBF56B-6C9F-D75E-3A6B-C5FE8A10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1B510-0389-50F6-C39B-D85E368C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CBB126-0503-B1DC-6771-3476B3C8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BC3F5F-B73F-0B7F-4BEB-0FC30717B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28CEAC-0E2A-FDCE-6C97-A7A68EE7F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24F25-F092-183F-9895-50A08C50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70A36-74CE-0631-0594-24A5377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CEAE8C-6A9E-43A6-3F44-BA259F2C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3FC2-0D36-E1C9-A4D7-064F4D56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F049E-BBC7-24FF-6A84-D159F292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89744E-850D-67B1-3F95-A6FC1D51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B70B1-9D92-A5DF-FB2D-0F59E170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E65EA-16A7-7193-FB75-F7D96B25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7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E5553-C4BD-E600-0317-C0468BCC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F1386-F9C0-9FD2-C409-72C2F2FB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F5365-49FA-5F34-CFA8-D5685D68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A3B3E-DCA4-DBD8-EDD3-416B67A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C3CF11-41E9-5CF8-1A5C-4681C41E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9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34D7B-807F-EFD0-E9ED-38EB86E0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F4090-1E3B-C06B-17CA-67B6D35E6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95E41E-8D4A-03AC-C47B-91A0604E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BABF0-ADA2-836C-3F38-B210C038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BE1172-7CD8-42EE-8910-29E79019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C85F3-214E-B6AB-439C-C88F697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2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935D-4D80-D030-1033-60B58543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ACFFA0-E102-CF99-02F1-33C27F66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3030FD-EA4E-4DE5-09AA-0BFD05D62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98F451-9167-AEAC-6B00-5E10B5E36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2C05E2-68C6-B33A-EB94-659FC123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97839E-EAE5-CD44-C8FE-EC1F0DA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1B3494-6F35-B221-00B2-E851787F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D04153-065E-E323-30C4-72B35705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6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6E99-FD05-7760-F2DC-F645BE64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2820E2-9E3D-61D4-0D65-B1944FDD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B0CE6A-EE17-1FA1-2B08-FC30A42A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AF7AA4-A38B-1EDA-6702-D7CE9D04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9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7865CC-5AC7-6A1D-17CC-3A680540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A7D124-1D20-4D1B-AD04-7D82B0AE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F04027-7779-DC98-FA8B-0A3BAD2D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8E9F-2077-7E12-43AA-D933082A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6AAF6-60EC-DE5A-E695-2852838C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6952DE-197C-02B9-7E33-591A839DD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FB522A-B37B-5C14-51FD-5670F7E5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A83401-FDC8-6C8B-B02F-FB645694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02C2A-AEA7-C915-FB7C-453779C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85545-BA06-8D06-32E6-27B6D140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A0F382-A591-0216-9253-E089DE540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60F877-20AB-8549-A4AC-32E4BBD86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2A6C6-979E-2BE9-8450-F80136C6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9983D-EB2A-3C37-24FE-EC249030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D4534-A256-1A7C-DA44-A866CC8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CDD92A-2111-E8C6-93AE-2DB5F9C8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E79D3F-72A3-21EA-3664-DB0A2BE8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3FAABB-B3D9-BECE-4819-75378F026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B64D-49E4-44C5-BD55-5C76A58EE8CE}" type="datetimeFigureOut">
              <a:rPr lang="pt-BR" smtClean="0"/>
              <a:t>28/06/2022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8B042-7728-AC96-FB73-B6B22A02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E7A6B7-D244-F8E0-45B9-BED10D418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662F-F153-417B-87E5-6B5F07853F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68556A-596D-B0CF-70F0-E5B1155E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1056944"/>
            <a:ext cx="1181264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6224EE-A234-B5E4-4A52-75783001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357023"/>
            <a:ext cx="1185075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9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8E973E-C4A5-8DF7-150E-FC61BCED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575864"/>
            <a:ext cx="12165123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3D208A9-095F-DB69-EE24-9DE4F5A8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337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6321999-6048-0F70-7824-3265C513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828312"/>
            <a:ext cx="1182217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B79FE5-0093-BDCB-5322-B0104064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018838"/>
            <a:ext cx="1150780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0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FD22BE-7B43-C81A-4767-ADA41A00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056944"/>
            <a:ext cx="1110770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962D00-B54E-DB6C-AFAF-1B5FD31A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1595181"/>
            <a:ext cx="970733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9340D7-6A6D-C40B-BFF3-0F18EDAA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0"/>
            <a:ext cx="9349740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15D0E63-FA0A-A68B-9E09-F4B1BCF38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926" y="4160901"/>
            <a:ext cx="7482147" cy="240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2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2022-06-29T02:19:31Z</dcterms:created>
  <dcterms:modified xsi:type="dcterms:W3CDTF">2022-06-29T02:36:19Z</dcterms:modified>
</cp:coreProperties>
</file>