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0CCAC-C3C5-F6A9-F4A6-9618BB36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634A8E-54B9-31C4-3015-67145F892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77EBCD-9D27-F36E-CB2B-97E5F31F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B3D4-23EA-4A48-97B5-4D01FA970ED9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BB0F50-404A-654B-970F-EE35EB40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14C115-0E94-54C0-D97B-9F91D6AC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365E-9617-4E3B-AA0A-1C03010854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63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347F0-52BE-A7F1-BDA7-3CB01539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C78D33-F676-FDED-CE29-30E021AE8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2680E2-D5A9-4D08-C4AD-94ED64CC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B3D4-23EA-4A48-97B5-4D01FA970ED9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0E5356-2ACF-0D8B-685A-7EA6DB27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EDFA43-9C7D-BFB9-C4F3-A9B21453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365E-9617-4E3B-AA0A-1C03010854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68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A1EED1-861C-0D21-D32B-F34B521B1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297D80-E045-03CF-DB5C-5CFB74151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08459A-94DF-CE86-7B5F-887D02C7E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B3D4-23EA-4A48-97B5-4D01FA970ED9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6C27B8-C47D-AE4F-B618-577723F5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B62DAB-853C-A26B-19D4-EDD265CF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365E-9617-4E3B-AA0A-1C03010854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36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ACB26-9311-3263-8AAC-3F1F3262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684004-5918-6684-BE57-89415995E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4ABBEA-A6F5-2482-547F-F5B6E4AE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B3D4-23EA-4A48-97B5-4D01FA970ED9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91E79C-5207-2029-6373-7ABF9483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14EEA7-B252-A083-BCE3-0CB6F75D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365E-9617-4E3B-AA0A-1C03010854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61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77307-DB8C-A6DA-2CB6-7A1BD2347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2D5175-7E54-46D9-186E-84BBF3C18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C00D5E-E68D-CC79-3969-FD383DF4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B3D4-23EA-4A48-97B5-4D01FA970ED9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4B5D0E-9664-A9A0-0493-48BFD4C0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DC030F-1612-E20B-C1E5-95082F62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365E-9617-4E3B-AA0A-1C03010854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40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C153A-41E4-019F-7FD6-6BBC71371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D02C36-C7E8-FB5B-DC3F-A8F3D59D6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E48A06-2669-6087-5F18-33DA460BE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618E38-991C-F09D-3BE4-E219BC95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B3D4-23EA-4A48-97B5-4D01FA970ED9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8191B2-AE1C-4994-B01D-B31A9417F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F41EB5-7703-A1A3-7522-00AA5C14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365E-9617-4E3B-AA0A-1C03010854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86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FA498-B4BE-EFD7-99A6-C3D310F4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F9B36F-30B5-AE19-30C9-3290D378F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ADB4F1-BD90-9679-D8FA-867168622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1240D5E-0118-4EDB-3EBF-8E4EFE949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93E6B29-8E7B-20FE-D1D5-CC22DB0D5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3057E63-6F87-8787-6BDF-C57E48D1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B3D4-23EA-4A48-97B5-4D01FA970ED9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0822F13-598C-2E5F-41B9-16A87687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45A8C5A-ECFC-2D6F-1433-804B5300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365E-9617-4E3B-AA0A-1C03010854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55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04F33-E59D-9C03-7574-056E3247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E3D6E7D-E6B9-E88B-7DCC-D91CC0B1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B3D4-23EA-4A48-97B5-4D01FA970ED9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E32DA8-119B-4221-1329-422547EB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92D6C9-E285-6898-39AB-301E768E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365E-9617-4E3B-AA0A-1C03010854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37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2EB7F79-1B2B-76D5-3673-49BC8DD3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B3D4-23EA-4A48-97B5-4D01FA970ED9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2F9A074-02D9-9A78-B1E7-6FFEB7F0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E1CFEB-A341-7384-33A7-BC6DF1A4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365E-9617-4E3B-AA0A-1C03010854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56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0F78A-EEEE-D374-8043-A7FE9E6D0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E39591-7749-FF7D-5741-E9F985C52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7118CF-0C23-D9E8-E91F-4C63560FC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E80449-3DB5-8B6F-E129-FE49189A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B3D4-23EA-4A48-97B5-4D01FA970ED9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64959F-F8B3-A354-46FD-86106946E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3C4E4E-82C8-2553-011A-F76C42A3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365E-9617-4E3B-AA0A-1C03010854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42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8C1CB-A473-C6F9-B431-BDD1089D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3048002-A9E6-E2E1-E0BA-177636A72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CD4115-E6EB-4598-DD93-A39BD2EB9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7B5D78-3072-C820-5C63-203C661C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B3D4-23EA-4A48-97B5-4D01FA970ED9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96CF21-1547-1598-6E49-FE94870E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04E98E-4153-BBF6-9764-D474A6A6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365E-9617-4E3B-AA0A-1C03010854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39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0FC3266-1624-90E6-AC6A-D2F6F01EE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486F3E-A898-8A27-2840-54958D691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29F29F-0DF0-58BB-EDA9-53D873D97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AB3D4-23EA-4A48-97B5-4D01FA970ED9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D9EA4F-870F-6CC4-EDF2-00E377D70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E15D60-4657-181A-05B8-4577C03D5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F365E-9617-4E3B-AA0A-1C03010854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75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76540F8-F07A-743C-46D7-A2766D413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098" y="542522"/>
            <a:ext cx="9697803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1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903153-C36E-17A3-C08C-042CEEEB0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40" y="480601"/>
            <a:ext cx="9812119" cy="58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8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70BF869-2061-C9E0-404B-F3BF2C9CC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02" y="309127"/>
            <a:ext cx="10888595" cy="62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1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709B346-5192-502A-598E-8A98BACA9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87" y="818785"/>
            <a:ext cx="10212225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777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1</cp:revision>
  <dcterms:created xsi:type="dcterms:W3CDTF">2022-06-29T02:45:14Z</dcterms:created>
  <dcterms:modified xsi:type="dcterms:W3CDTF">2022-06-29T02:59:24Z</dcterms:modified>
</cp:coreProperties>
</file>