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8B247-252A-966D-A2E9-3A3B75287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269099-521A-7B25-D1CB-5348BDD6B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26AC0E-4A4D-B49C-11D0-B07DAEEC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B4DD-2491-48F5-843E-2085425552F0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FD283C-8EC3-A0B6-E635-4FCD7587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50FF76-4062-FA67-B230-71FF8E87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338-6DBC-469E-B5DD-BB04EC577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02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5996-1A8F-E339-75EC-9B802F39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6E97E9-FBA7-DD98-8D8D-72501E64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A15550-6408-C4AD-E091-34397214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B4DD-2491-48F5-843E-2085425552F0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0AD443-6AE4-EDC7-A3E8-E3C768E3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EF1D5-2FDA-438A-7CAF-D6420A5C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338-6DBC-469E-B5DD-BB04EC577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C16757-817C-E059-9ABB-38C2475C5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61363B-0043-A977-51A3-6B017C7D2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B6F564-1AA0-C9DB-30EE-A854C3B7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B4DD-2491-48F5-843E-2085425552F0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1ED2B3-B923-83B0-CAF2-36D3B6C8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87C4F7-16E4-001B-9EE0-2B34C208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338-6DBC-469E-B5DD-BB04EC577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90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5623-BCD8-F113-12F9-2D1CAFC9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AF8E9-CC10-ABA3-0E06-E3E90823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9EA3BA-391E-12B4-E636-DF4B497C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B4DD-2491-48F5-843E-2085425552F0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A777A5-AA55-7A51-4BC5-DECE817D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91675E-3E75-B86E-B0C4-B17BACC9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338-6DBC-469E-B5DD-BB04EC577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71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E1858-BD94-FCA0-4967-074E30CB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85E6D8-3E78-277D-95C7-4D4EA74E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16171A-BFEA-C4D8-35E1-400B2831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B4DD-2491-48F5-843E-2085425552F0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4257A7-5A56-812E-DD1E-22CD040D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C6C37F-837D-D287-BDE3-B79AEFEA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338-6DBC-469E-B5DD-BB04EC577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53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4115C-69E4-7960-7AB8-896FB565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C99633-BF59-2EBB-9086-E43E623EB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7F1FF5-B7C4-7AE3-C073-8F893C0B9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D86A90-13AA-3302-243D-FB5DC096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B4DD-2491-48F5-843E-2085425552F0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0CCAC9-069D-57B6-6198-AA25E327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44E163-CFBB-F771-DF0B-74A47381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338-6DBC-469E-B5DD-BB04EC577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88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6D9EA-BF47-FAA9-1C4B-3166A9C1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FEA96B-3AC7-7677-9C3E-5E8CDB1C8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BC4155-24FE-C7DF-3438-D9CA87F7B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BDFC74-9614-B056-F2FB-FAC31B566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0BF1AD-DA61-9FE7-DDE7-C35A2E87A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94B5A1-227D-6D61-A506-DD8A87F0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B4DD-2491-48F5-843E-2085425552F0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6764F1-63E8-CE6B-7145-1ECC1EB9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D02F88-A8B1-451E-D7D3-B3EF5BEA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338-6DBC-469E-B5DD-BB04EC577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08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2913C-A4D3-4540-030D-2FE7DAD3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FB4DA9-C7A6-F900-7D49-08EB0AA0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B4DD-2491-48F5-843E-2085425552F0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01E28A-1B5C-DD93-6599-BFC7E651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4FA375-EB19-0534-434B-04949188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338-6DBC-469E-B5DD-BB04EC577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56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31BBF5-22E9-681E-63C8-15438D71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B4DD-2491-48F5-843E-2085425552F0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5DD22B-5556-911A-AD77-0FDB2797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98688C-4769-F413-14A3-DB5EC92A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338-6DBC-469E-B5DD-BB04EC577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57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65E37-DDB4-61AF-B9C1-355DB5FA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7977D9-059A-CBA7-160B-9A661014C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4183F2-88F9-9959-951A-455064C4C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7B1CF2-33ED-A8F9-12FC-B94A8005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B4DD-2491-48F5-843E-2085425552F0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1CBCB5-7AE0-8A43-B26C-082FA755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EEC3FC-70A0-31FE-A2A4-9609F51A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338-6DBC-469E-B5DD-BB04EC577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70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9870-A9BF-57A3-217B-DBB191C1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EBB73B-AA0A-86CD-42A4-1228DEFE5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982D3C-CCF3-E261-D23A-7A3C473A9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9027FC-BE24-5228-1B51-E085B66D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B4DD-2491-48F5-843E-2085425552F0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BD358B-44D5-8EC1-62B1-CE3BAF39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758768-CA1D-6F71-D117-53EFA9BB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6338-6DBC-469E-B5DD-BB04EC577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74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0D5E85-B6D7-70E8-DF12-BE1C6407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C5F66E-95AF-1C95-53FD-F818DCB5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13099-C0D5-71B4-6541-B018CE5E0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B4DD-2491-48F5-843E-2085425552F0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14A57-DD8B-44CD-98F1-B8CAD1631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F87D4-6FC7-F1AF-C136-13944BF4C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A6338-6DBC-469E-B5DD-BB04EC577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4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B908473-791C-CA78-E246-CC5668BD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537759"/>
            <a:ext cx="11860280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0C5227-E64F-8AB1-0876-6BD3EC67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1" y="780680"/>
            <a:ext cx="1191743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1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CC254C3-C8A7-EA64-4742-E703F03A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1585655"/>
            <a:ext cx="1047896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5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943493-D923-EB81-D7D9-698BE835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1266523"/>
            <a:ext cx="11441122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3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49912F9-220B-4C98-6092-01F8B141E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7" y="1075996"/>
            <a:ext cx="11355385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2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B159F38-0A71-D500-4130-79C76F8B4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1823813"/>
            <a:ext cx="9964541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8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6F90C04-D986-1B97-864E-99A80142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718759"/>
            <a:ext cx="10336067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1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E661F8-C809-178C-E10D-76DAF1DB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113837"/>
            <a:ext cx="10164594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1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249D57D-A9C4-F2B8-8F30-8D65D98E6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413916"/>
            <a:ext cx="9135750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2022-06-29T02:36:34Z</dcterms:created>
  <dcterms:modified xsi:type="dcterms:W3CDTF">2022-06-29T02:44:57Z</dcterms:modified>
</cp:coreProperties>
</file>