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DBE0F-413D-BEA2-F212-C2B6CA9A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82C41-4FAF-FB46-BB49-786953C40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E65CF-9E3A-345F-0AFA-C412464A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BCB77-7C78-270D-4D6C-F026219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BD097-5A78-23A0-2D77-6BADB2B7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D6ABE-7D49-FEF2-6849-608AA9A4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5AAA63-1AA2-B04C-5370-CCF7EF67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4B99-FD19-E6D1-2966-D11BE339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D9B5E-5632-2418-8F62-A515827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7D455-4CFB-709E-0ADC-3136830A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40849B-5E0D-0196-4125-D66C7774F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87EC33-3F12-ABA9-5CBB-EE769079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9E044-3307-FAC2-4B92-7654BB5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D5DF0-5785-7522-B6EB-ECB5D2A7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9AA61-0F77-BDE5-B6D2-B851797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0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BB1A4-24E7-A713-F38E-E10DB22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DF0C9-9ECA-5AAD-8029-7C2ADFBD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1F86D-4E80-A10C-8E8E-F60C8F0A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1C7DE-3AC6-6862-2FF9-8633C407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4017-4CFF-904B-3639-CA5E99A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6DFE-D4E7-017D-BE4B-EA7B51E8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363EC-9953-9917-D7B7-BA261103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39125-154B-630B-8F15-539D065D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5422B-4694-BF10-B597-C2F6A0C4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2CA79-A083-5C18-A74C-FA54969E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B12AC-38AB-C1F5-9649-1F196BCB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CCC86-F01D-E510-12AC-F422B103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A2E9A-55D6-E1D5-3232-E10BC33B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35347-93DB-C03D-4E40-B36BC18C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0CA6A-E4FF-09AF-28B4-A33D0D4F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30004-F227-2820-FD6D-B9EF3B4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2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72EB-48AE-4691-F312-02A52EC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E5B2DB-9191-471B-60AC-81D3520D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5C2FB-5ABF-7C67-F20B-070EA4B3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D4F1F3-9749-2F89-C6D4-E62CF94A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51713A-D5DF-BC09-090E-D636AD70E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06503E-4E40-E396-411C-8DD6D145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77E6F6-2421-D5B0-9F25-18F69DC4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D91843-94C2-163F-19DA-C98A77C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3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5BB5-5A9C-6EEE-797E-049769C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EDB917-A52B-28FA-059C-AC38A60D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3B2C74-365C-C0F2-D6B0-80C04ADE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993388-69D2-0574-A70C-FE08C280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2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33E217-D849-6271-572D-3533132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2CEC5-4463-F57C-F577-1978D35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55C5BB-123E-673C-2D35-E4018ACB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3120-4E89-A609-AC5C-6D93034C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DE260-8462-AF2C-E85C-652ED2CE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17D2D5-DE98-DAD4-0961-1F941630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08B0F-514E-B88B-F74A-ECB29FE9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35A8B3-0D1B-2416-781A-C87A7DC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3622-9BF2-D49A-A357-4AFEFE3B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1D4EF-5DC9-C60E-51BD-975F4939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405EA4-3D07-15B3-DCC1-4F33AE7F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46B454-106F-B353-D705-897D6E50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0F3E9-5937-D1C0-B494-25D37570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78D4A5-CE81-25E7-2007-DB0DA77C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A1E65-4F3B-0AD9-55B5-21EA6EE8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1B0E18-F7AE-3B91-D303-E6BA5219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5AA56-B39D-308F-62B7-E4A6AF91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4E96C-F90B-A09A-B11D-983DA701B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D689-9AA5-43D3-BB86-F5EA7AA5749E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36235-D176-6C38-171A-0EAF9ED99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EC3B7-99F8-4A24-9CC6-89AF22C03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1576-3FDC-44FE-AC1F-60DD655DF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12E940-43A6-85EA-92C8-CDC58A5A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066470"/>
            <a:ext cx="712569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6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F59EF-7680-71A2-E9F4-FA2A8837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737812"/>
            <a:ext cx="827838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A5D4C6-E877-947C-5714-2EB23465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609206"/>
            <a:ext cx="802116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2022-06-29T03:33:23Z</dcterms:created>
  <dcterms:modified xsi:type="dcterms:W3CDTF">2022-06-29T03:40:17Z</dcterms:modified>
</cp:coreProperties>
</file>