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3B53-BE0D-9EB4-B965-F658472DB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B124F1-03ED-C52D-E892-9AA96488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86299-C7EF-3152-D667-F2ADA25F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BE5D1C-5C58-FE8D-83B3-AC1FF822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28ABC3-CE5B-AE59-70B0-42049CCE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1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EE33E-A6FD-1220-D40D-D874021D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433E21-8BA8-BA59-E354-5D43CC682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46C9A-8E8E-9128-E713-148A6252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CF9F0-00E8-240B-544D-468BE506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4BBB6-8C87-8316-E4CD-A07D2B2F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10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092B22-5549-C7CE-BC74-9B467788E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718C99-F6D9-4B62-DD01-F1C3694D3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AAE70-7030-465E-1D04-08A23CA4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96D443-8837-8256-83C0-3022E118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C2A84-2323-E9BF-D2CC-8F7A0B67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71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0DF5-203F-1944-70BA-BEE95275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D8786B-A791-7DF0-9497-AD21B4C3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16ADE-8CC9-E7AD-33D3-7E846428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9DAC8-54CC-2DB8-11A3-EC797D13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93A753-08B8-C8F1-E40A-586E9B73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5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49D8-0F5F-743A-EC82-5B732AF8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E76B0-FE98-FE21-53D6-CC007E8B6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2865A-6BF6-74E3-12D1-E3080BA0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863DC-AF7D-ACE5-AE8B-816CB52A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83D91-CEB2-A78B-093D-895DACA9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8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B4BD-3E33-2F0C-EDB9-B979D594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53F96-9979-AEAF-20B2-7CC839BF1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7C8A52-4264-E3A5-71B1-9B6FEF6C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2E8CA6-6CFD-8432-F3CF-FA1DC72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D3441F-427B-DC0E-3802-B1B892E1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EC4F02-3162-C739-BF2D-F0BB41F0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26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BC567-E882-612D-B696-9B8B4431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7613E6-D676-4189-A006-6A5B285E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C9CDEC-DB04-227E-E04A-F09DBCCC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BE3E04-DD46-56A6-4D65-088E95F1A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6A54C1-A5F0-42E0-0598-A06FC3BF2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037F06-EF13-4BB2-7230-68B54019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46D3D7-C68E-6F0C-8E32-F5FE531E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38CC62-307F-F481-73CA-1160B397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2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78B2D-9D43-3DCD-4811-64144ED3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846BE2-90BA-C999-A659-F7EF2C0C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583770-8CD3-176B-51C0-17EE863B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A29AAB-E021-5B00-F195-60669F46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75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1A5C6E-971C-6110-99E7-C4A20DB5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817816-88C2-E9EA-C0E3-AE457EDE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05959B-16BF-3296-C32C-A59B123A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8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2EDF2-6DF0-BA0C-EC2D-B36B2578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71893-BAD0-76B3-3350-CDDCE265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7FE90A-5CC5-E229-13B2-439ED4F96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DF93E-2986-ABD4-9EBE-B8854863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D26FB5-ADBB-F751-00F3-012721D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D9D897-251E-3BE2-4908-018FF247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6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9430C-4F39-E8C9-568C-5DCE69CC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34E0EA-BBB4-DA93-58F7-F400B0B21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E78A26-9D82-DC39-91BB-09EF23C6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365113-9EBD-F353-D2EB-38D70880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547F27-CF68-F779-4AE8-9883E1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A7BD30-CFBF-AA9B-22BE-3B8FC8FA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3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FE92DE-085E-4DD2-CD33-1D12CBBE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CB56C-22B2-0B8A-1F5C-66E3B530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2CEDB0-6C60-DF8C-44E1-FF7D5F185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5295-D8A7-4D76-8EDC-C86C7AA48D15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95241-F9AC-0FDD-D771-DF73555EA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7A3E4-9A8E-88A7-B33F-A53D74A7B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CDB9-711D-4E11-A321-4D4B78E8B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1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0AFD07-4514-EC88-FFD6-317949AD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7" y="782019"/>
            <a:ext cx="11670366" cy="52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C0FEE7-EE43-DB27-C7F3-E0CCA400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347232"/>
            <a:ext cx="11841227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C36B98-68D3-BD71-EFA4-B7A6C671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199574"/>
            <a:ext cx="11822175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9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2305D2-4938-45C1-EB8A-E598F38E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" y="1591035"/>
            <a:ext cx="11927126" cy="36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3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1095DC-08F8-0681-5AB5-731CCACA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4" y="489436"/>
            <a:ext cx="11785432" cy="58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C2CA80-DF9E-7CDA-2E4C-4E077C632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918812"/>
            <a:ext cx="1132680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AE3914-2ECC-1271-CF54-4EF3355C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509180"/>
            <a:ext cx="11231542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EBA7EC-CDC9-55A1-A1BB-971BDF24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609206"/>
            <a:ext cx="1128870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AA48F5-0904-481F-5FF0-F0281E36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442495"/>
            <a:ext cx="11517332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A9B6C8-7354-2E13-963A-916ABC14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1147444"/>
            <a:ext cx="1038369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9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9C818E6-06F7-D09C-B01B-7B7CE8A0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4" y="371522"/>
            <a:ext cx="11977072" cy="61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4D343D-2BE6-FE21-75A4-EE4C3755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166232"/>
            <a:ext cx="11745964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27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2022-07-13T16:48:39Z</dcterms:created>
  <dcterms:modified xsi:type="dcterms:W3CDTF">2022-07-13T16:59:07Z</dcterms:modified>
</cp:coreProperties>
</file>