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6598-1A9A-3CE7-7F01-79ABE5A0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47DA4F-1702-F1EE-4BD6-7342C9B1F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EBF7C-F3C8-8A64-FC14-DD450A3D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0BBCF-7DBF-C1B5-25C6-68D3AADF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CA161-B445-A8EE-00D5-5ECEC3D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133B-EA66-5623-73A9-B0B7F1DA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1F222-4FBA-3C41-E1BB-418471EF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50215-310E-B5DF-B13D-731F465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9DEAA-FC2A-FDE2-FDBA-FD0187E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E39A7-6111-9CF0-4719-46CC327B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1A2AA-D42B-C0A9-F487-BC73C577F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2C0EC-7A17-6A89-3F47-7B133147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38917-14D1-44D2-8831-AC4F34F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5DFF-9E5D-CE4F-AEA3-A1FD4BC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8B4BD-D7C2-1EFC-7A9A-4026F6E2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2E49-3C03-A43C-5E62-4BDDDA8C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B5237-26F8-47DD-A2D0-376DBD7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6E342-2E70-F45D-A17F-2B0A3C83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98D23-4A63-9151-AD4A-E92BBB1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B6182-4C38-B667-AF12-99D33B47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DDD6-CE4F-4797-791A-BEE6DDE2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104C1-A6FE-4A50-A3D6-28547A1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9A880-A659-2981-20CC-E81C48D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12A7DD-CF7A-AA06-19C4-0468D94E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E3B3D-D6FF-9B2C-1C83-0C78B5D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6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F059-334A-D817-1D45-59C0409C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0D6BD-DC18-5109-86A5-096026FD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F5EA7-4EDB-196A-38F2-C0545B98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7E593-6942-DE0F-668D-8E1B9A7B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958AC-2E14-A823-C8DD-6D82EF5A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B5D161-E033-B10B-5238-3A7FEC2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8C46-43E9-903E-EE9D-3D52D6D3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EBA3C-2BBC-ED88-5790-C26644ED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19FDD-92C6-C3DC-C1B4-CAE368FA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2C56C6-8957-C305-5CFC-16E227197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EAC33-B3C5-2D75-7BC9-E82BB9FFB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C3AB9F-4939-1D7E-1B76-4C154150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00E295-4FAC-FB45-1E5D-8A7FD2D8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E4A2ED-8137-552D-CBA8-2C96C22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576F-CD01-602D-262A-E157E39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397D9-365D-62D5-82E5-68450416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A371CF-64A2-B2AC-59E9-82265EC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335E44-716C-7C7B-D1CD-2669553D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B6CFAB-A578-5B3E-9CD0-E8F25A3E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C597D-0D1F-2E7F-A962-4AF36A35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414DC6-D5C3-EA0F-9E59-7E63C2DC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B77B-5144-827A-8E5D-0774F7E0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E9A60-9C2C-5F70-55DE-00AAE13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720BAD-3E11-B480-2D37-3F95AE97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D1AED-D5D1-77D4-632B-0BF9738B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79F31B-9C4A-250E-20EC-F3B0BE5A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2FCC9-FD7E-3AD7-14EC-D0002CC1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6614E-B0CA-4416-DA35-D8650A30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415CE-929F-77E9-D0B5-981989530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12B618-2FD1-3C45-23AC-E38D7868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A974D-D7F8-0D63-2C7F-3621E345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0EEFAE-9F1B-31C1-3BF6-4091A4F8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B3D9-26AB-4CA2-387A-D737E576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2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34820-C43B-CC96-A9E1-4792FC39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2C734B-C0A2-5913-BFB4-72E66C3B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5994F-6E19-DD27-DBCC-F343C2711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5C71-60C0-48EB-AC9D-905F6BD81E85}" type="datetimeFigureOut">
              <a:rPr lang="pt-BR" smtClean="0"/>
              <a:t>12/07/2022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B1262-3E5C-A1E4-C8A1-9D784E06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98450-C6E4-0A9C-EB7C-605E4E52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F18D-DDA8-4751-8037-62D3590DF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8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988C0E-E6F1-3596-9724-A38E5D58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18627"/>
            <a:ext cx="9707330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E6D088-6704-27BA-6EBE-CA6A305A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2000050"/>
            <a:ext cx="1157449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E4CAF5-6E80-4E49-E8BB-82BD7630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733313"/>
            <a:ext cx="962159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D73D67-4CE1-B8BB-63BC-A5DDAED6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242707"/>
            <a:ext cx="1140301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AF64CD-3267-F6E1-59BE-AEA7A250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647312"/>
            <a:ext cx="897380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B2CCF5-3391-7A45-F19B-CA4C3D95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290339"/>
            <a:ext cx="1100291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7969BB-36E6-6836-2F3B-EA977A79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17385" cy="39820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5E5E2A-54D2-BF23-8A74-8F42D567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52" y="3982006"/>
            <a:ext cx="804974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64374E-524D-2F52-5F82-651AB7D8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488492"/>
            <a:ext cx="10907647" cy="30674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1EF974-97C2-C959-0735-62506A7C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70" y="2022231"/>
            <a:ext cx="679227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C0F0D1-0CC8-660F-3225-C643EDBA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09365"/>
            <a:ext cx="733527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63B961-7BE4-49ED-A39E-A91DBA12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271286"/>
            <a:ext cx="1180312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4E8DF6-DC5E-D378-C671-4E08EC1F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276049"/>
            <a:ext cx="113077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62AE4D-8CB4-10A0-2A4E-84375786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295102"/>
            <a:ext cx="90690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12FDF1-FA5C-FFDE-129E-F33A4D81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1075996"/>
            <a:ext cx="910717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9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5E6289-B821-BDF9-C069-05289770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418944"/>
            <a:ext cx="796401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640F3A-B3F1-471A-3669-BD3D9289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561575"/>
            <a:ext cx="1107912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89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3</cp:revision>
  <dcterms:created xsi:type="dcterms:W3CDTF">2022-07-12T02:06:31Z</dcterms:created>
  <dcterms:modified xsi:type="dcterms:W3CDTF">2022-07-12T15:00:22Z</dcterms:modified>
</cp:coreProperties>
</file>