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B2A02-F288-C5E9-93AD-7FD3A6AFF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8802C2-CB33-AB89-883B-637ABDAB8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BE7A6-7205-753E-2EA0-597DA650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259C5-D02C-66A5-A6D0-277C6D0D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50ECB-B926-667C-3FFC-00CCFC9A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0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4FE96-EFA1-AE78-0155-BEC3B573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903531-0C89-F2CA-8F77-B55C7159D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FFD1-EEB3-18EF-AAE7-04A94126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7113D5-B7FD-F52F-BEBE-5A1ECA6F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3F26A8-6839-50A9-D41E-83C4987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4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79FEAD-74B1-61FE-0F85-E1A9AF2D3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F5D86E-97B2-6994-B2FB-83319E47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774623-80F3-C4C0-C7AB-9B745753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1E731-35A4-DDB4-2435-27C33F2D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E8E3DA-6353-C5A2-FDFE-0399C8DB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9607A-7455-26FF-8506-85E6B195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AEA7-5B2C-D79B-523E-9C36CCA0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29B8E-487E-1D75-CDD4-5A5A6114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67A39E-37B3-A57B-CEBF-1F945BD4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6A2F3-0B34-5E53-03C3-4CBD46A7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1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B8FCE-2AF3-D694-7184-24317901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499A8-9B09-CE10-3627-5822B752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A86A2-63A1-811F-E06A-B5549C2D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1FE1E-1892-4756-3995-444B3339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39E14-638B-3833-90A4-AEC2EB88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9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9132D-B062-1DC7-87E1-19B34EF7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D4049-9714-10B7-FBD2-61FD33079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B809CD-13FB-E834-664D-1D46E600E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7AA3C-6A04-3632-BE31-6410799F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8B7C1-C087-7740-5C1F-2CC0E091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8D7935-0B5C-C329-9A39-15268AE9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0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9A7AE-6DD7-6E13-9BE1-DE328E8D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FDFEA-9213-AA8A-57F2-03A9411C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DA7493-688E-5C2B-F822-5FD4762F0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4B435C-A533-5A3A-7220-A65EE454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78DA99-D3BF-B2BC-10C1-6CF0138ED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E3DFB7-8AC6-DA50-64D3-4885E054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BD6C47-8768-6A22-A30F-57730784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313AAD-7AB7-4F97-77E7-2EBEFD28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80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05FB-C039-3E3E-8075-5B93A2E4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07163D-5083-A375-9A99-AF442AD0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066444-3F4C-8EC0-E378-9EF3CF1A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0C0D76-9406-D781-6F2C-0EF302E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22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CBC309-2714-F27B-82A3-0B5242C0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7EAF90-32B7-C26C-CBFF-9B5831B7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2030B0-5E3A-AD64-2E0A-AD8C4A2B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96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8BB2-6319-279D-77F4-4EC6EBD7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C67CF-89A6-8678-0378-42484CAF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68B41E-8CFE-FA11-5C45-C8F56804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98CD4F-61AB-E63F-B2ED-64D62043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667DD5-2B49-B1BC-7217-8D8DAEA0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A80A7B-9D7D-16EB-E7D6-E1B3613E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1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B66D9-AC89-515D-A134-113DF5F9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CE9C00-2B99-07AE-6B51-1326D18D0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68DC15-F8B3-7769-6FEC-0B4B716B4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D5B366-C263-84ED-D79D-C63712D3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567E46-E30B-2E2F-BDDD-1ECDA2D2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8BE211-F0B4-8E51-7EC8-3A5AA3F8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97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E6FE4A-FC11-A235-5324-9CF3CC7C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20C0DC-87A2-6EDB-F772-7E20D85F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28311-2A34-DB46-5F3F-B8EE5ADF0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0A2D-E3C4-4CB9-A96F-0E09B689FC7F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0267E5-6112-6034-9A51-F7C2EAE1B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3D8FA-E3F2-48AA-5710-E8CB03DD1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BFF9-09CA-4314-925B-7D16E8409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1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668BE1-60E8-7771-B891-AD25218E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037"/>
            <a:ext cx="12192000" cy="50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B9D0D9-F3B7-EFCE-BE20-CBD73555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80495"/>
            <a:ext cx="12146070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714666-0B18-A05E-7D25-3EC35D70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" y="0"/>
            <a:ext cx="12082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D21F00-113B-FB68-DC7A-6749EC0D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386"/>
            <a:ext cx="12192000" cy="60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1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2022-07-13T20:30:43Z</dcterms:created>
  <dcterms:modified xsi:type="dcterms:W3CDTF">2022-07-13T20:40:53Z</dcterms:modified>
</cp:coreProperties>
</file>