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1D531C-510E-4362-EE43-4AF002086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9E9C1-6B96-321F-A9C7-5E607F283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97439F-EF8A-91D2-516A-050C1A4E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1E70-FD3F-4B73-9801-0A8E9178A6C9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8E047-50FA-BD81-0B71-7B855588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788301-711B-443C-6163-B611CA4AC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4720-A6B0-46E3-8E5E-6021AF71E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5593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2081C-BC69-613B-DAF0-27138CB5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637691-F9BC-07E6-885C-723EF76C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628DD7-BFC8-6444-FB60-7D062F4C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1E70-FD3F-4B73-9801-0A8E9178A6C9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05744-AA4A-BE9D-1E5C-AD0527545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3523E2-7FDE-1B4A-A656-A6D43865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4720-A6B0-46E3-8E5E-6021AF71E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54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681B0B-DCA2-C6D2-A5CA-7CE0192A3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14D402-D061-ED66-E70A-F6E46DC97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E25F5C-DE3E-D2DC-B49D-D2685424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1E70-FD3F-4B73-9801-0A8E9178A6C9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5CF8E4-113C-2E25-2FEB-78F58486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08C685-192E-8C20-9E74-91F661DF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4720-A6B0-46E3-8E5E-6021AF71E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44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6B735-BA8D-82A4-DCF6-2F4CE1AE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16201C-7B1B-3A90-245E-1E35A4DD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EA21FF-70BC-DDB1-8F70-7702110B6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1E70-FD3F-4B73-9801-0A8E9178A6C9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BBF81-818E-8DD4-ABC1-CE067C07C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5F332-A490-59D1-71C1-620C8EF3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4720-A6B0-46E3-8E5E-6021AF71E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72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8A75C-4E38-1458-FF0A-E9ACB2F6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7C98A-ABDA-3F94-5821-6FF6A166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B8689B-F6FB-0B64-F4B4-74A5E470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1E70-FD3F-4B73-9801-0A8E9178A6C9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30E1A0-C254-580D-B422-CD784053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30D3DD-CE70-0B59-EAE2-DE46F0C6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4720-A6B0-46E3-8E5E-6021AF71E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7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05183-B2F4-47C7-ADF6-7CB54C38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752674-165E-0005-65BF-1C865C2A9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6D0B6E-043A-6EBE-06F3-A6EE11295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34D968-1024-AADA-C8F1-8847F0A0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1E70-FD3F-4B73-9801-0A8E9178A6C9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F395BE-1EC6-CDE5-CE37-F726AD9D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4CC163-FD2A-33FA-4045-E3FF5F1C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4720-A6B0-46E3-8E5E-6021AF71E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021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F05A3-BA53-D3F1-5F59-7FFA7463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377C2A-4DC1-12D9-69EF-989EBB212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5603C2-D8B9-F0CF-7147-EAE34CB62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7465957-03EE-3FAD-3B6E-102BFDA1C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FDBF31F-449B-F527-BEF6-53B4C0D45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12D148-AF45-9439-D7CF-85517611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1E70-FD3F-4B73-9801-0A8E9178A6C9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20F284-B27B-8F04-B731-A1FF6FA4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BF00C0-B4C3-E050-6AA1-5FE52F0E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4720-A6B0-46E3-8E5E-6021AF71E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21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B5952-F6E4-2167-843C-A26584EFF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0AB5422-BB31-7B6D-CB99-AFD3429A8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1E70-FD3F-4B73-9801-0A8E9178A6C9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7E7BAC0-23EB-29BA-E948-141E8FF7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80D194-A120-ABFA-4ED1-D15802FA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4720-A6B0-46E3-8E5E-6021AF71E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69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EC8E1B-E48B-AD2A-28A7-5BEAFF4E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1E70-FD3F-4B73-9801-0A8E9178A6C9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30DDA5-11A5-DE3C-671A-E042FBB2B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BB3722-AD85-4396-5D36-EFFD41945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4720-A6B0-46E3-8E5E-6021AF71E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88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7C9DA-A9D6-2CF0-F3E5-12975C88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C6627C-6CE8-55B7-6ECA-C1DBDDD39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E02F68-FC07-0CF5-BF27-FBF06F772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E0D3D7-1F39-F9C2-D513-68738CE1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1E70-FD3F-4B73-9801-0A8E9178A6C9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EF1668-DB2E-39AE-A470-F834002C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8BAB70-6C20-4E95-70A6-B2D25873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4720-A6B0-46E3-8E5E-6021AF71E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76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DE369-9665-558C-979B-3F1BC887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2453CB-128B-BA39-C094-7DA9ADF56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03669E-E566-2CE3-74CB-33C8F9A90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97CCE0-5A86-4D20-F2E1-CFC16B4E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1E70-FD3F-4B73-9801-0A8E9178A6C9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D02490-1EE5-4F38-169C-FEB0BF78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3F930A-61E3-91D0-424A-689C803C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A4720-A6B0-46E3-8E5E-6021AF71E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511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8CD028C-FDBB-7CE2-A60D-B66F935D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2EE076-ACCE-B8FA-F788-9E983B0C5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5711E0-CF95-84C3-532A-457810917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C1E70-FD3F-4B73-9801-0A8E9178A6C9}" type="datetimeFigureOut">
              <a:rPr lang="pt-BR" smtClean="0"/>
              <a:t>06/07/2022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301070-750B-3F8E-572C-FD4DE4384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B61866-9A95-AD3E-842E-BA52A4FC1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A4720-A6B0-46E3-8E5E-6021AF71E4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0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3512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386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895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2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358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767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65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31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89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170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664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Vinicius</dc:creator>
  <cp:lastModifiedBy>Vinicius</cp:lastModifiedBy>
  <cp:revision>1</cp:revision>
  <dcterms:created xsi:type="dcterms:W3CDTF">2022-07-06T17:40:23Z</dcterms:created>
  <dcterms:modified xsi:type="dcterms:W3CDTF">2022-07-06T20:07:33Z</dcterms:modified>
</cp:coreProperties>
</file>