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32A-54CE-CEF4-A0E2-873B65C73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12BDA-202C-8CFA-00AC-7EC07AF55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8E2F9-20A0-C6BC-B06D-4A8989A8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D22FE2-EE2C-3EF0-B2E2-5738F4D1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CA641-0B35-A024-778E-20B383BF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4A18-4360-120B-EE2F-77EFB520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1437FA-88C7-72B7-4D18-F9063521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C483A-9163-7D4F-395A-638F5045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4C422-31D6-98C6-1F6B-9F06427B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8EBD3-246D-E890-499F-B17E3DFA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5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15A78-95DD-6E07-A1AB-855EDC94B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D1097-F4AE-1866-0A38-83AEAA6A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33AB6-7F31-7E8C-C429-1B7867A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35474-4798-6EDC-E721-858B061F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1DE67-FA44-79F2-7C9E-13B163E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5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5A96D-4744-A6E0-8A9E-262D5509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11E6F-E741-9320-4E62-CB8B3A2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A783C-8016-59E0-EE79-4DFF3ABA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6D4BA-C4D4-598E-5C5A-6AFD0C61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496A0-19E4-02D8-70F5-8CBC578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3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B447-C307-364D-EB9F-40EBB79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B4E668-7F9F-F2AD-2202-3E916960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EB354-F818-BFB1-E62C-772403C0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E58BF-959D-5345-C2AC-448B0069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87CF9-5B5D-741F-77B2-F7E4A5BA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4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06019-FAD3-DFE9-AACA-85C099A3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B3CF9-9F6D-3131-FFD8-5499C977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6F1F64-DF7D-6E40-2972-B1AEA5270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53051-4305-BCCB-652D-0778AA40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DD0CF-9FF7-755B-394C-B1DFC146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91E8C1-0C70-97F0-101C-7C970E2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E655-4623-46FD-690C-5885FEEB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E5584-A35F-B99B-82DE-CE028262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66E155-61E8-53CE-C7B1-B9C3A9987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314A69-59E9-D810-E865-0F7C6CDB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680DB7-D9C9-2247-8483-789078743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0CDD6C-B2F6-EE0E-882D-4BA60752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F851A2-27F3-F832-B311-DC8EC134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CDEA67-40DE-0DE0-0872-D2A65845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35E54-948D-FDBB-DF5B-0F2758D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372C-DD3A-56AD-45EA-FC883B5D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F7285E-FD1E-D542-E00C-A41E181A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270F98-43BF-DF17-C902-380144D9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5605A4-B347-FE9F-092F-105AE7BE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4F5AA0-0CAB-2394-2F5A-CC798774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8A22E-0688-0F7D-53C8-29FD3757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44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CEFC4-3F95-5258-04F5-579EC9A8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BB38C-F35F-320A-6491-5F59204C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6F97EF-4B38-6867-52BA-4299680A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E22966-EFBB-144A-CC7F-E5E0010B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D414D-485A-9CD8-4C80-5AC1BCB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0D0D4E-DBC1-0943-0DBF-01369348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16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5CC1D-4B8F-66D9-C0E7-1E323D10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FB5FE1-D68E-03AC-3C91-70709E850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81942-FCE5-2AA5-BBF2-ADB6D3E92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6A2E9-5762-7153-5B25-3AC1CA3E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100BD-5CD2-8D2F-70DB-7F4527F1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BC91D6-E210-5792-92E3-719020BD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0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D5B10C-875A-9461-A278-16716E9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FB1D2-D917-5033-FB06-BC4E0D3D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0D4D4-0403-F746-B699-B04F8EBF6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D0DA-D622-4800-A49E-26840E158A96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AA1D4-A1DF-C8CE-DB09-6C148491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5401F-95BB-E476-A679-BE719749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BA8F-DD85-4ED0-8D26-EFE18439A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CD2931-5187-8F69-6AED-5D7C15A7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742575"/>
            <a:ext cx="1146970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2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0E26CA-7382-DE14-99E6-7FC75486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313890"/>
            <a:ext cx="10393225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110728-1D12-006A-4272-E5D9E39A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75732"/>
            <a:ext cx="10278909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7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97913D-5EB1-20BC-AEA5-97F654D0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552048"/>
            <a:ext cx="1114580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8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01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1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2022-07-03T18:49:40Z</dcterms:created>
  <dcterms:modified xsi:type="dcterms:W3CDTF">2022-07-03T18:56:12Z</dcterms:modified>
</cp:coreProperties>
</file>