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DF833-376F-E8A2-38FA-F08397F25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7ED4E6-FF45-19A0-4A07-7E81BD5DE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83E7D8-CF01-50B4-E55C-66709C0C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F074-FADD-43CE-8541-D6126B860B5C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A537D8-D42A-FBFF-6DFA-0972B53E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536647-B68B-DBBB-F137-100A7084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8B61-F66B-4AB1-8273-3A63F07E0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3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670F1-F37C-F9D6-636F-44E4DCAD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F577B0-66DD-827F-0EC5-A78C9C5CB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E0F2EF-4FC0-4153-45C4-58E7B23E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F074-FADD-43CE-8541-D6126B860B5C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FDCC47-3828-03FE-38D9-DD09DEC8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DE0565-F0A8-D157-C20F-04B0E636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8B61-F66B-4AB1-8273-3A63F07E0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30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FDC7DE-E68E-502A-ECE9-A0272834F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AB11C3-4D2E-4D93-2551-3C000C2A9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746618-50D3-3B0A-98F8-A9564682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F074-FADD-43CE-8541-D6126B860B5C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10D19F-5DD9-7E48-9837-6BA3C4E7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1BBB48-CFD5-AFD2-55DF-A8C8A9F2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8B61-F66B-4AB1-8273-3A63F07E0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84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1EB46-C069-788A-D9FF-811A49D4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97DEEC-6EE5-A896-F704-8F74909B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A9DBAD-D1E8-AECC-515A-CACB48CB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F074-FADD-43CE-8541-D6126B860B5C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6340B6-E00C-DA70-B52E-1820957D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AEBD74-E282-5D57-29E5-FF3B8676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8B61-F66B-4AB1-8273-3A63F07E0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03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CD64B-FBD2-1FD8-8FDE-96615790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7CB60E-4F6A-51EE-FF93-5C766FFFF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CAD5EF-27E1-8384-A0CE-03BCF623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F074-FADD-43CE-8541-D6126B860B5C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6B65F4-F081-66F0-8089-B1519937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666EF3-F8F9-CA4F-08AD-307736C3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8B61-F66B-4AB1-8273-3A63F07E0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06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65EF7-E869-636B-216E-AD9800C4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43AC71-7D81-487F-2D17-EB224DD0A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338927-5489-3930-5258-D10B1F7D4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51E691-B51A-120C-3AEC-7076E99A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F074-FADD-43CE-8541-D6126B860B5C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AD3F30-319D-4C5A-8F5F-7C867B650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EFED1E-DE16-129F-D706-5D7E0C77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8B61-F66B-4AB1-8273-3A63F07E0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1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55342-BD8D-8763-74BD-8383D927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23346C-E024-143D-518C-CE0F51328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DC39E3-C595-9C6B-9867-C8EADA811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BAE8D69-23C8-CA17-F339-3A51AEE5A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7B6D09-4D20-6315-96B9-767AC0A72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AE8BD8-2449-6F8B-E0AE-231F837E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F074-FADD-43CE-8541-D6126B860B5C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F65D829-C970-FCCA-C518-33FE446F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248DDA4-D2F3-F16B-ADE5-436B247E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8B61-F66B-4AB1-8273-3A63F07E0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32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2E62C-7C5F-552F-2F4C-C6DD84EA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F7EDC9E-6BAE-E383-6EA6-5F8F5F0A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F074-FADD-43CE-8541-D6126B860B5C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542244-38FC-2ADA-6F80-D1F312DF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2DA036-43FD-9A49-4BCA-AB06B7D6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8B61-F66B-4AB1-8273-3A63F07E0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42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CC14238-24A7-7F6B-F6B3-9D6FF16A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F074-FADD-43CE-8541-D6126B860B5C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E24A81-B669-997E-C622-0F5C3C6C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24CF92-C1A0-7DCD-2703-98A7ECD2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8B61-F66B-4AB1-8273-3A63F07E0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24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6AEFC-D5D2-E9C9-1F4E-D7AD12EE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47D721-7B2E-0295-32CB-911C1AA6A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27B31E-3A26-44A2-7005-FA8F3640A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FEFFD5-249D-BC87-0980-1B75C926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F074-FADD-43CE-8541-D6126B860B5C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DEFEB4-F0FE-2A44-B76F-428562BB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E3A596-447B-94AC-C60D-224447FE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8B61-F66B-4AB1-8273-3A63F07E0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42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DF12A-7F2E-852B-6B8B-188B0DD8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5591F08-7393-4E4B-FC49-B51B1F615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77F06A-368F-B3E9-DCE8-7EC6C9308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FD72F4-4D94-EE15-BC0E-A5E45AB1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F074-FADD-43CE-8541-D6126B860B5C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551810-ED12-37E2-85F6-C927A6BC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A4AC04-1DC0-0FBC-417B-14435B16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8B61-F66B-4AB1-8273-3A63F07E0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72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2C50C7B-48B5-611A-2BA3-3B88D849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82A296-81AA-5197-1672-7C0207D9A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B1C6B6-5A2D-E3FE-E170-77883FFBA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4F074-FADD-43CE-8541-D6126B860B5C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0D4D20-1DC7-63EB-7A71-105DE329B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213D42-6286-F561-D5AA-30E6C59DE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A8B61-F66B-4AB1-8273-3A63F07E0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61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B496CE8-D4B5-2328-4D69-7741521D4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61" y="723522"/>
            <a:ext cx="10050278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2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7641853-660C-1C51-B26F-781C03270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98" y="775917"/>
            <a:ext cx="10421804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1FCAF94-63F1-72EE-E5A0-26404A8FD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50" y="490127"/>
            <a:ext cx="10383699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0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F3D7CDA-8843-C7BF-41CA-CC668EFD6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3" y="290074"/>
            <a:ext cx="10374173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1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CBDDA71-3C5B-7B14-13EC-32261A15D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92" y="1285576"/>
            <a:ext cx="10317015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6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E80B3C1-A05F-8F44-AB9E-0D9C2A86B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5" y="299601"/>
            <a:ext cx="8745170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829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1</cp:revision>
  <dcterms:created xsi:type="dcterms:W3CDTF">2022-07-03T21:36:40Z</dcterms:created>
  <dcterms:modified xsi:type="dcterms:W3CDTF">2022-07-03T22:19:38Z</dcterms:modified>
</cp:coreProperties>
</file>