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ACEB2-109D-A53D-6732-E591E798D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5D72AD-D891-363E-EB98-79A37B5C6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D096E4-B44E-9984-83FB-12AEA85C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DD4F-6CA8-40B2-B88C-162E88A57412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645EE7-0013-606D-57EA-590AC678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B773CE-9C92-B6BE-F941-2989DE32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CFC7-B368-48BF-8924-8727190107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47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EEF33-2730-E903-3BDF-7B257636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CAA48F-A6A7-1014-3284-4A8964C6C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B4729E-583B-8223-9770-21A3D579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DD4F-6CA8-40B2-B88C-162E88A57412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4692E0-59B8-509B-6348-6043A115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B86373-CB60-B202-DB54-B419F17B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CFC7-B368-48BF-8924-8727190107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83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B5D6D8-F9EF-885E-EF2D-7F039F216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1FB5FD-BB1C-3908-96AB-8B63154C2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373270-D052-7893-A97D-EDB0F630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DD4F-6CA8-40B2-B88C-162E88A57412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8D72F8-9828-5DBC-EB8B-E3AE3322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376F1-F02A-CBB2-4F67-E0DA7A61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CFC7-B368-48BF-8924-8727190107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7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0A1BD-87A5-3E10-9368-9B4BAFD7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2EAAB0-A4E1-D7B0-2B1D-36190BE31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D433E9-DA48-F06F-1236-B3F07608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DD4F-6CA8-40B2-B88C-162E88A57412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2AAA10-463E-FAD7-FA1E-65A5F8F1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4BB1AF-1FBB-F971-4E84-4AD30A0B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CFC7-B368-48BF-8924-8727190107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4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68E59-7444-768B-0BD1-F7E896E1C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9FA894-A6B4-E61A-391E-DB963614A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2A6BAE-E358-E688-D530-5D54EC7D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DD4F-6CA8-40B2-B88C-162E88A57412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30E47D-12D4-A1AE-9578-705AC25E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2C0EA5-F6A7-FA75-13D1-0252E3AA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CFC7-B368-48BF-8924-8727190107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60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B7C8F-F125-9D11-BED0-5C32AAE2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AE4C06-3D6E-8594-2F47-89F0EEF18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B63719-DACB-568B-A11B-5FFD56D5C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F46108-ED09-802F-FA8A-9499559E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DD4F-6CA8-40B2-B88C-162E88A57412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53B9E3-B919-C68C-12F3-3B7B5336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72D31C-B821-06C3-2B46-3847E18A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CFC7-B368-48BF-8924-8727190107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58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E3C4A-F4B9-4283-129C-CD6BDF4D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37E9CE-C200-7EB9-4E05-EBBFA0F44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77CCCB-6284-4752-414A-D44DD0BD1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533AAA-AE1E-DF00-F776-C4F6DB12E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44CF423-1D0B-9C72-D51A-F365E055E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EC3BA5-EBC5-313B-B407-EE35B9E9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DD4F-6CA8-40B2-B88C-162E88A57412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A0B04E-B8DE-E905-0BB5-298FE5C8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FA621F-A500-8CA6-1081-1FDE12FF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CFC7-B368-48BF-8924-8727190107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95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E1574-7B05-7075-F9FF-57B1D25D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154995-B3A0-A971-E90B-604FB23D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DD4F-6CA8-40B2-B88C-162E88A57412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38826DA-6C98-8EE2-0AA4-8200CE61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622DDF-1E69-C908-F642-919C4B12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CFC7-B368-48BF-8924-8727190107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88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6C7BAFC-BCE2-7F69-6B26-7CB6B455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DD4F-6CA8-40B2-B88C-162E88A57412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3E3894-AE01-4764-CBEA-CCEB75E9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F860D7-86D4-2509-0156-8F3771C8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CFC7-B368-48BF-8924-8727190107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54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AF563-4A79-A181-E5B1-DCB0EC229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A6BF42-3019-0F6F-B5F1-10B535CAD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26B35F-8D53-AD3A-231C-10EA8EA6A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E3FFD1-870A-E841-5A8E-3914C6C8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DD4F-6CA8-40B2-B88C-162E88A57412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67D004-470A-44DD-EECB-CF39102D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CE4783-910C-C939-238A-DAEF8196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CFC7-B368-48BF-8924-8727190107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04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8B758-1BD8-028E-F349-42D3C5A5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0167CAD-7228-235C-5D07-A238B86DF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33F7C2-A2AB-E8A7-3F7F-B0EDDE498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75C856-455C-5C03-7D40-1FD07AB3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DD4F-6CA8-40B2-B88C-162E88A57412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D3A8A2-8457-8636-81F0-5370CEF4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8FF2E6-1571-D9B4-83A9-3DDE58ED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CFC7-B368-48BF-8924-8727190107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61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15C69D-6220-6806-413B-E4F2D8B2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11EB37-C775-36AA-53FD-7630A5D9B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869A4C-AE91-ECBB-469C-3B8DF8D0D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CDD4F-6CA8-40B2-B88C-162E88A57412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6BB12A-E029-01AD-6EE5-2B5D1CB57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5A200C-7B16-D584-DBD7-F3FCEA38B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9CFC7-B368-48BF-8924-8727190107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00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C566FB3-857E-C52E-AD8B-E28F1FA8B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24" y="447259"/>
            <a:ext cx="10040751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52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71C2316-0615-7B62-CA6F-F072AE460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45" y="513943"/>
            <a:ext cx="10640910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3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7308635-C830-FE6C-C294-7375D4448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66" y="671127"/>
            <a:ext cx="10336067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42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902EB8A-235F-1D49-90E2-A49CF92D0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4" y="1071233"/>
            <a:ext cx="9650172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57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819B748-F95A-B46C-1986-3F536D7AD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5" y="213864"/>
            <a:ext cx="11993649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3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42F1122-4661-FDF1-DDA8-7B1011E1A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3" y="380574"/>
            <a:ext cx="10917174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1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F0B348C-4A5B-5E25-4491-47597E6D7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97" y="918812"/>
            <a:ext cx="10964805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7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F446480-E49B-4376-A595-CE83A1CC5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98" y="523469"/>
            <a:ext cx="10421804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1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3671C87-6489-81AD-8C90-F5E9E446F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6" y="475838"/>
            <a:ext cx="11298227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26F0B63-8A20-6DA1-44C7-0FEB59009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685417"/>
            <a:ext cx="10907647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7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4D2F404-9C46-8AC1-7211-0BB41E4CB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67" y="613969"/>
            <a:ext cx="9250066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6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FC00470-5AF6-94C9-AF63-4B4B45A76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5" y="251969"/>
            <a:ext cx="10459910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6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401C1DC-B74E-81FF-6A8D-DA457F5EC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7" y="709233"/>
            <a:ext cx="11536385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86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2</cp:revision>
  <dcterms:created xsi:type="dcterms:W3CDTF">2022-07-03T22:20:23Z</dcterms:created>
  <dcterms:modified xsi:type="dcterms:W3CDTF">2022-07-04T00:51:23Z</dcterms:modified>
</cp:coreProperties>
</file>