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59B60-31F0-6704-A1D6-B47C5F5AF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0B10F6-28C5-B687-5B4E-405474E0C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06D45E-7174-1632-CDD7-A56AF461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C542-C541-4631-90A3-F7E7F537AC13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2AC08C-D34F-43D7-DDC3-A443D42C3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D0DDF4-A3D5-150D-7D88-A564FE86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8756-EDF4-47A3-86EB-4FE5A05C8A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36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7439F-ACC9-35C7-2CCA-7D21BA1F1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853E4C-F275-A748-DFC2-B300079E7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202304-941E-3D52-FF27-B6D01CCD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C542-C541-4631-90A3-F7E7F537AC13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939912-0DE6-8048-D15F-670C1FEB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681B26-5BBD-B116-4F4A-88D0D390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8756-EDF4-47A3-86EB-4FE5A05C8A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28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112B6B-6A71-88E4-49ED-295D9D636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1088A8-ABB6-CB87-D2A3-C79DDBE52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88A11F-C220-FC29-6B58-51EF3848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C542-C541-4631-90A3-F7E7F537AC13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1C0E58-7F0A-B8C2-0430-6B6AAACF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3702AF-CBEF-9B65-FC91-4C3D160D9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8756-EDF4-47A3-86EB-4FE5A05C8A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02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FED4A-AE12-F22E-4E48-07E50C835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511E8B-1659-F731-982D-A2C4EF39C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C933B2-1BC6-72AD-61EC-321B3424B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C542-C541-4631-90A3-F7E7F537AC13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A75BD6-54A8-E96E-53DF-F003B4426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121D0B-0069-737D-20D1-B15DFD6F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8756-EDF4-47A3-86EB-4FE5A05C8A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0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3D858-C958-822A-4440-1B6633AA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847117-9490-8362-5C79-9B6E02365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888854-9FBB-57E9-26E0-1493E8565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C542-C541-4631-90A3-F7E7F537AC13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9F0B38-A450-DEA2-F6D1-5AFA528D8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E9634F-D52E-D93E-B0FE-4136ADD8E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8756-EDF4-47A3-86EB-4FE5A05C8A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19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D3E72-C3B9-9E3E-451A-F3956060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891E49-E30C-6A1B-6057-3F55A3F06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94FB01-72C0-BCEA-CE35-58165CEA2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C85D31-04D4-4933-6740-6DD1C25C0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C542-C541-4631-90A3-F7E7F537AC13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693586-AB78-3861-7066-4954196E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44CFAF-0BE4-27AF-C55A-DDD2DA79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8756-EDF4-47A3-86EB-4FE5A05C8A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90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AFE43-0B10-973C-1712-5F6E393D6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3650C3-CC97-9ABB-EE47-6E43537B5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2F931E-0DAC-9F2B-0D64-537D3F569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5F6094E-681A-6A81-3D77-7B0AA7C31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BBE8BBB-FC3E-0848-6AA3-77828E3DD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38FFE48-1EC6-79FB-D4C3-FBBB69F8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C542-C541-4631-90A3-F7E7F537AC13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011950-1793-FF58-622C-1B5C2DC2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9DBA09B-CACE-FC54-F97C-18A5685A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8756-EDF4-47A3-86EB-4FE5A05C8A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31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BE5D8-F8C9-8387-E118-D0BD9BDF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579A38-ACBA-6065-E092-39E8C8FC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C542-C541-4631-90A3-F7E7F537AC13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3C8632-DAF5-FB50-88F5-3DC038DC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5AD1BEB-BE6E-E3E5-509B-9E24BCCA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8756-EDF4-47A3-86EB-4FE5A05C8A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78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D3B1DC-3036-7204-072A-11AAB34B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C542-C541-4631-90A3-F7E7F537AC13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D2ACBAE-9B0F-BD21-9E2C-B069121C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F1503D-46AF-BF1C-0262-376E3065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8756-EDF4-47A3-86EB-4FE5A05C8A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23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C1A03-7EF0-0E97-8D5E-5D797C63D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0EDD17-553E-754B-F312-F22CA32D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1F079A-09BA-FC7B-8168-1630A51F2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981C98-102D-BE26-B3FF-D984E247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C542-C541-4631-90A3-F7E7F537AC13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0C2555-723F-CC4C-1FD4-65DA029D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827784-F2D2-89D5-942B-978E5C56F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8756-EDF4-47A3-86EB-4FE5A05C8A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51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82192-9F01-C061-C40B-C907D0DB0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E8B6962-BF39-94A1-313E-2CFE25A7D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F5BC83-C32B-1EAE-CBA6-8D604AC1A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4B51C5-381D-A21C-4CC5-B739ED0F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C542-C541-4631-90A3-F7E7F537AC13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505A29-3FE5-95B4-FCF5-8027C0BC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B07C96-1A58-18BD-42E2-024D65479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8756-EDF4-47A3-86EB-4FE5A05C8A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93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B9AF60-8A9D-2A97-54CD-EAB5E3453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8E3138-EEF7-768A-B00B-DF999A695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CF2C3B-E4C9-F86E-1247-B5F4AE709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DC542-C541-4631-90A3-F7E7F537AC13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0EAEE3-6CB7-D65D-4014-6EFB19773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520661-BCC2-A9FC-701F-3D997890C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28756-EDF4-47A3-86EB-4FE5A05C8A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7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8B0058D-9F8E-9A03-1AF1-6C842CF73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02" y="242443"/>
            <a:ext cx="10888595" cy="63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52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120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A1BFDBF-3699-0953-FFB1-48012B884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44" y="652075"/>
            <a:ext cx="11183911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89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5F913AC-1334-4366-C4F1-BB966AA99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91" y="371048"/>
            <a:ext cx="11584017" cy="61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2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6451ED9-1EDD-EB26-76E0-A949C4307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65" y="452022"/>
            <a:ext cx="11241069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0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0D86426-FB81-227C-8402-D185440E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97" y="561575"/>
            <a:ext cx="10783805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0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DF84206-D4E1-FD4E-F465-6EC13EF38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02" y="232916"/>
            <a:ext cx="11250595" cy="63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4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970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8013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6469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</dc:creator>
  <cp:lastModifiedBy>Vinicius</cp:lastModifiedBy>
  <cp:revision>2</cp:revision>
  <dcterms:created xsi:type="dcterms:W3CDTF">2022-07-04T01:38:57Z</dcterms:created>
  <dcterms:modified xsi:type="dcterms:W3CDTF">2022-07-04T01:47:52Z</dcterms:modified>
</cp:coreProperties>
</file>