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0DE0-1791-739F-AD63-DEEA2C07D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70FA96-F365-F990-FC45-28A061D41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5848F0-6C5B-F16A-ADAE-C74800D1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21EA-057A-43C2-BC38-3718F27E58ED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4B3DD3-69B2-FA8F-770F-029332C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F09403-B60E-21A5-15ED-4D27129F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51-7E3F-4485-B12A-4FC6AA874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68D02-B266-95A4-AE4B-4C602795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F49064-AFF9-A2CE-A018-7E4F16FE1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60DF5F-3122-B61D-9D95-E7EA2870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21EA-057A-43C2-BC38-3718F27E58ED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26E058-6632-892F-384E-DF639258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8F75D0-A580-D070-B6E3-75D72B08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51-7E3F-4485-B12A-4FC6AA874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7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DF0DF4-F94C-53F6-460C-81A02DAE5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EE9FBA-F463-C1A1-62DE-AC8916A31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D482E8-333B-3DEF-8A8B-84739FC0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21EA-057A-43C2-BC38-3718F27E58ED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ECD078-E061-B054-F94E-013E7C64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7AC700-98E6-DFC8-6757-ABD20BDF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51-7E3F-4485-B12A-4FC6AA874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02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C3F90-0872-12B8-C3EE-22DCF440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46D17-761E-F080-3B62-1BDAFAA7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7F967-753F-544D-7F04-2C791262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21EA-057A-43C2-BC38-3718F27E58ED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0D30F0-297D-76D2-7187-C25572AA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2A8F21-709C-6C5C-F833-4DEAF56E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51-7E3F-4485-B12A-4FC6AA874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91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FEE6A-538F-D871-7C9B-AF72B891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8AF574-008D-E123-802A-477A6C674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511322-A4A6-9880-B8EE-F2F20129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21EA-057A-43C2-BC38-3718F27E58ED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DD007E-53D0-71F9-4F0A-76D3840B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4A33B3-B002-11BA-A6B9-49E45C01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51-7E3F-4485-B12A-4FC6AA874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43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B41F2-81FD-E66A-AEA8-3D9039DD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D1CA5-DBB7-FB5A-2CD4-412E3F32E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15D3F9-2A9C-AA42-1EAF-AAE1A8FE0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CC8A8C-1865-9BA6-B5D8-9185CA50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21EA-057A-43C2-BC38-3718F27E58ED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7E0F9A-EF15-DE8B-E43C-C15BFE74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F3E35E-5834-E565-5224-8386FF76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51-7E3F-4485-B12A-4FC6AA874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26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B9BC8-221D-CF3F-BDE5-FCB0103D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394006-B045-A772-6A5F-CFC7D5F2A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F46B4A-4F3A-C8BC-6253-8590D7345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F1271C-B598-49A5-2EB1-9E9BAF86B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4F3BAD-6978-55D1-D89E-D7F1E68B7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E5AB20-01C6-E2FE-7D20-505ED7FF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21EA-057A-43C2-BC38-3718F27E58ED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F0F413-2A0C-1982-B5A6-A8FD2EA4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035A7F-4C81-27DF-F12B-43077BEA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51-7E3F-4485-B12A-4FC6AA874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5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2AAAD-8416-08B3-AEA1-BEA14097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A5E1D5-EDC4-A8E6-933B-134E95DC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21EA-057A-43C2-BC38-3718F27E58ED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5B0DC3-1A42-64DD-513D-44F4404B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FCC40C-93BE-16BB-8688-535B99D4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51-7E3F-4485-B12A-4FC6AA874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65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91579B-79EF-442C-88B9-13674BBE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21EA-057A-43C2-BC38-3718F27E58ED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F69304-68C8-8C6A-5B19-E98C911A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05B259-AB71-0477-7C7B-AFCC6D3F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51-7E3F-4485-B12A-4FC6AA874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01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C0C63-8513-F380-BD7B-CE8CCC53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1C927-3F2D-EDDA-A508-15A948F59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B23547-D24F-A13E-9502-38A5A428C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AAA199-DBD8-6235-3571-A64CC1A8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21EA-057A-43C2-BC38-3718F27E58ED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660754-AC8B-78DE-7370-0F8BD92E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E3DF08-3106-0412-2532-AC58C24D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51-7E3F-4485-B12A-4FC6AA874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73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CB88E-6B6A-9260-C3C4-20E70F08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406240-DC33-CC33-5B25-61B231842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DD66F8-52ED-C835-8168-D7B036E57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AD02DB-6F7D-FA01-581D-72D89F8C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21EA-057A-43C2-BC38-3718F27E58ED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9A5965-C421-8706-3290-F33A8C56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164F02-AF8F-46D4-E2F5-BF29A49C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0951-7E3F-4485-B12A-4FC6AA874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57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DDA181-D716-17AE-34BB-C65D7054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674B77-2025-1C78-4459-46920B7E2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F06139-5400-FF57-72F2-31E6C1158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21EA-057A-43C2-BC38-3718F27E58ED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CD4B55-A46A-8DD4-0B02-36B9276CA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0043C9-FBED-8508-348A-D58B4A188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B0951-7E3F-4485-B12A-4FC6AA874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44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60E98D-2E1E-C3AA-A7DB-961306269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1075996"/>
            <a:ext cx="9593014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7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14FD9F-3277-891B-6439-DC117B45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4" y="866417"/>
            <a:ext cx="11183911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7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BF5D9F1-8892-752B-E69A-6D6E612D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780680"/>
            <a:ext cx="11107700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2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EEC8036-BCF1-15CD-7226-D92525697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532996"/>
            <a:ext cx="10402752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0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371F2E4-C4C6-7117-7488-30E26C7F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447259"/>
            <a:ext cx="11079121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6E8B71-856D-6A71-0F6D-E8D9E444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518706"/>
            <a:ext cx="11422069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5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15460B9-F571-054C-9E3B-B462C047E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232916"/>
            <a:ext cx="11098174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12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2022-07-04T01:31:33Z</dcterms:created>
  <dcterms:modified xsi:type="dcterms:W3CDTF">2022-07-04T01:38:38Z</dcterms:modified>
</cp:coreProperties>
</file>