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2DB4E-82F9-AEEA-7721-399864F37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26891B-7F97-E7EF-00EB-FE468189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ABDB5-1397-0602-8593-664BD676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7D7BCB-BEF6-BF92-1B98-EEF43EA7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561A82-2A41-94ED-BAFA-1FD5729E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19BDA-A9E0-7332-C3B8-C9BFDB53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81BA9B-C105-9982-9C2B-075CDDDB7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45D0D-7705-BA83-C51D-BD82ACF4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AAC02-090D-2599-75CC-57C3D246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CEACC1-46DE-CB8D-66D9-24E08707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44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589A9A-1020-150E-06F3-A798B2802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E1EFA-41F9-1E9B-38CD-C1E9BA19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6BC5C6-280E-7143-AC12-8A6600EE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F3891-4214-F689-0C66-00B5D81F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EB247-ED12-24BA-1FD6-0EBA7E4A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8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B973C-CE19-3603-3C13-A61E8EB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F7291-1F80-5E5D-E542-7CF0F36C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174FE6-9F5E-09EE-A6FD-E255FA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C309C7-4F2E-24A9-2D2C-E4D4A9F3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13B04-9C5A-F574-B594-AF4B674B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58036-416E-4479-53F8-CFD2E751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3915E-95C1-68C7-CA31-3338E534D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F0601-47BD-52A3-03A7-58A692A1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78D14-7048-7CCF-A45B-60DC9297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DFD4D-2941-B69C-6829-147CC028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EF78E-925D-DC11-25F4-872A71AA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5577C-AA44-147C-8A5B-7662824FE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5A21F6-70CA-8A86-FDC5-A010D949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981BD6-CCD7-C6B3-9239-4FF29803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CE6925-EBD4-EE2A-BB2A-E2CE1DEA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36123F-F664-FA53-2296-B7472671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30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49465-DED6-4E93-08C1-A79D4129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6369B1-DFA9-DB23-6BA1-CE1ED169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8C1BCC-BB4F-F770-D971-812638C14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C11B6B-8976-7FB4-1ADC-1B2DB59BC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6530A4-D7B7-6346-36CE-CB75F1E48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8E3A48-D4A2-94C1-425F-883B7968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816ADA-A219-83D7-00BC-234D60EC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A5A795-26FF-FC7B-B3C8-B6CD5876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9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D85C8-2E36-E4E9-21E4-EFE3DD01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5B5E9B-1754-EE76-2F79-2DD812A9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75531B-1665-7B7A-E9EC-7361B6A8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41F4AB-FB13-C1B5-4F59-A5D77B75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8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C4CBBE-25CD-245B-9A63-C188FAE2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95BA4E-AA6B-8919-15F1-68734E84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7384F3-A76E-6767-2BA3-D850799F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66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9F415-8969-02A3-FC32-F69FBEED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71D-1C00-C43E-AC3A-D03B2C68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C480A0-BACF-6ED8-C1EB-D6BCAA4DD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F6ABD-1851-7B7F-3BD4-AF7888A4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275C6A-5761-2FA1-26AC-93A9196E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628055-398E-148A-6AFA-B6D4E926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49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353D6-A148-C28F-C0C0-E176729D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CBD553-EC36-8628-A7D0-5FB9440F6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E5F49B-E4EA-DE44-7187-677679BD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16EBEE-913A-8E91-CBE2-CF9CAA8E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7B2B0A-9ACE-E942-2606-1E02EBC9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6AEABF-3446-8B0A-AD96-CE84BB44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43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8B4637-874B-A452-2FE7-0408DECE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A6389-4943-9DFE-BDBB-D99BEFF6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2C4BD-ADC8-282D-6930-D17EF5AB0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C648-C113-4434-8B96-1013682331D7}" type="datetimeFigureOut">
              <a:rPr lang="pt-BR" smtClean="0"/>
              <a:t>14/07/2022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2976D4-0FF8-B65A-3853-4C5845321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2EB10-8C04-26EC-3BD4-AF28746D0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3D5BB-5ED9-4D6F-88B9-ADB8EC796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0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E33185B-BE66-E229-CC8A-C41576A4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2047682"/>
            <a:ext cx="113649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7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9E5399-9DBE-FCB8-08A3-C01AFE52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77957" cy="378195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801A94-75AA-E679-8985-19723FB9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91" y="2847415"/>
            <a:ext cx="1027890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8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C54F3EE-A594-A12E-6CCA-38B70E78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1995287"/>
            <a:ext cx="991690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3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6FD4FF-0C2B-4702-BBCF-78871956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428206"/>
            <a:ext cx="10412278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6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73EB54-48D1-315B-0A82-7B526334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633022"/>
            <a:ext cx="1151733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7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B8E52A-F34F-C83C-4719-1E0177AB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485364"/>
            <a:ext cx="11041016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1A60AA-857A-F23F-8C7F-2AECAB18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199574"/>
            <a:ext cx="9897856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9C66F6C-A5EF-61B1-19BB-34B9DA98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480865"/>
            <a:ext cx="10345594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6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86A800-3EF3-4AFD-DE5A-63B1164A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218627"/>
            <a:ext cx="9945488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9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2</cp:revision>
  <dcterms:created xsi:type="dcterms:W3CDTF">2022-07-14T03:32:39Z</dcterms:created>
  <dcterms:modified xsi:type="dcterms:W3CDTF">2022-07-14T03:44:20Z</dcterms:modified>
</cp:coreProperties>
</file>