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F7AAB-6394-6A12-69AF-E11A2EF54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295D9A-B3F6-0948-BFE1-41E898256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2A426-3BA0-6817-C4A2-68CE6324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FA75-CD31-44FE-B68A-AA442B01DC57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4F22A9-8F89-15C8-4CB4-6F6DEEF9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31A194-5D6A-672A-41B4-C896204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EBAC-8995-43FA-A8B7-B8528525D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43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1D20B-3E23-7A10-32C6-D565738A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F8A0C4-D9B4-B797-84D3-7A21E4B07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B2B6A0-8785-94FC-8AFA-4E634ECF1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FA75-CD31-44FE-B68A-AA442B01DC57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4388B1-CDA7-995B-4529-5E8C3F48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87D5D4-C78F-988A-0DE2-982F1294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EBAC-8995-43FA-A8B7-B8528525D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53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08CCE8-CF87-5CB2-55B4-9E279A109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66EF36-36D2-22A0-608A-5BA754C7E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D99783-F274-DCB0-6770-57C6FC5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FA75-CD31-44FE-B68A-AA442B01DC57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3428A2-8337-FE2B-A712-6B0702C3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278693-3B02-6560-198E-CCE8C4FB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EBAC-8995-43FA-A8B7-B8528525D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41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B922C-D95F-ED7C-7A27-C08FB886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0ACF1A-8490-4BFF-CE1E-56C7DBAA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0F0114-886D-0F28-C10D-33838A49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FA75-CD31-44FE-B68A-AA442B01DC57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044FB7-92DE-713C-1753-5A9751C0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A1C31F-54C6-D805-C4D4-9CA3F8A3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EBAC-8995-43FA-A8B7-B8528525D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75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BC0A1-BCF1-FEA6-6397-FD63824E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CB205C-A3DE-936C-802C-BA59AB624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BC74AD-8E93-4BCE-A960-8F846BBC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FA75-CD31-44FE-B68A-AA442B01DC57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EB5126-5FC0-E3C8-EF80-F337394C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0A7D7E-B10C-AEAA-179B-2B1A5025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EBAC-8995-43FA-A8B7-B8528525D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21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F64CC-F33E-08F3-82CD-69E4EE71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027C68-555A-36AA-77E3-72774ED22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E82996-E16A-5EB6-2633-7C5D445C2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4FD9B8-8E89-135F-4B2E-FEA8633D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FA75-CD31-44FE-B68A-AA442B01DC57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6B727E-A493-B0AB-6879-D9F2532F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9D986C-87C4-E7F9-5031-F72FF0ED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EBAC-8995-43FA-A8B7-B8528525D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7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A62B2-BD4C-5F38-940D-1E54F8A6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22337F-6A97-E965-EC2F-9123BE3B3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B7A516-ECA4-42BC-0A74-CA3614B65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DDF488-0CED-5C1D-E946-2FC61579D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0B636A-83D5-4BB9-7D5A-C348A2136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7A6AF21-F8F2-7ACA-4188-1EBA14C0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FA75-CD31-44FE-B68A-AA442B01DC57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A248C0-F20A-7FAA-62DA-29DC9F85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A3BA97-6405-DAB3-B056-481E7AF5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EBAC-8995-43FA-A8B7-B8528525D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01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DCCCE-A3F1-6601-583B-C6B29612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F3FCA9-40C4-44BE-F8C0-9C85ECEB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FA75-CD31-44FE-B68A-AA442B01DC57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CE29B7-63D2-6FC6-78D7-24AEE69B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1F2B202-B0BB-FB71-DCF5-A6750FDB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EBAC-8995-43FA-A8B7-B8528525D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50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5DD08DF-0A9D-4677-7921-B38CC096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FA75-CD31-44FE-B68A-AA442B01DC57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E9D935-123E-053F-B441-73F8BC01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5AECE7-3479-E91B-559F-576E2513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EBAC-8995-43FA-A8B7-B8528525D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89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C4491-3E8F-BAB4-0114-AAE64615A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9787B1-8F4B-1944-10EF-F5E6B1200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56F768-4880-AE1F-2C25-4FD37102D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EAE4D6-07C3-7634-3DB8-0E9D6A29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FA75-CD31-44FE-B68A-AA442B01DC57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4BEFBC-47DE-E7EF-8770-A181490D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71B3B3-DB67-700E-F05D-73856E95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EBAC-8995-43FA-A8B7-B8528525D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27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D8F6E-897B-4E55-DA23-4833F55F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A2BD8B-47D3-0C9F-071F-F9D40B2A7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14B540-B8CB-E8F2-E3A7-CB115B001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51DEC8-E43B-1FD9-5152-09E2ACFA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FA75-CD31-44FE-B68A-AA442B01DC57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ACB419-4806-1F76-DB0C-FF5BEDFB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33EAFB-6C78-7199-05B1-71A80E86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EBAC-8995-43FA-A8B7-B8528525D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09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011E16-1CC6-2525-EB19-340D199A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657C55-B76F-C60B-6291-DB7122816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38CD5F-EB76-0E93-C615-3EEE2AA5A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AFA75-CD31-44FE-B68A-AA442B01DC57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B0602E-5DBF-E96B-3230-D4B32D6EE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E26844-74C2-6B71-65F7-31E4AE9B7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4EBAC-8995-43FA-A8B7-B8528525D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76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892E81A-4692-5130-F407-470926E04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2" y="1480865"/>
            <a:ext cx="10288436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2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BCF5ED2-E675-70D2-C770-6085D708D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20" y="933101"/>
            <a:ext cx="9030960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7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D4D312D-6896-EAC5-FD46-8533CA333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88" y="242443"/>
            <a:ext cx="8945223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7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F1AA514-6D9C-E6BB-358F-454E326E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872" y="181449"/>
            <a:ext cx="8524255" cy="649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6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3C97406-046A-E4C0-85B2-861A4DF05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94" y="2000050"/>
            <a:ext cx="8507012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0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640AFA6-B372-8D20-5950-FF388614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342469"/>
            <a:ext cx="6954220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1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6608145-3EEE-E794-C3E7-F0E9BC1CF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58" y="971207"/>
            <a:ext cx="6868484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3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1050BAD-AFCA-18A9-3D50-DA69FC759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50" y="537759"/>
            <a:ext cx="10021699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8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86BAD31-D274-944A-2E15-7E6048ACB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0" y="332943"/>
            <a:ext cx="10745700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9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93BD134-ACCD-1DC3-A668-AFAD2576F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45" y="1466576"/>
            <a:ext cx="10640910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0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A62E0B2-19EC-19B1-556F-321268695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7" y="404390"/>
            <a:ext cx="11536385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660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1</cp:revision>
  <dcterms:created xsi:type="dcterms:W3CDTF">2022-07-14T03:19:29Z</dcterms:created>
  <dcterms:modified xsi:type="dcterms:W3CDTF">2022-07-14T03:32:19Z</dcterms:modified>
</cp:coreProperties>
</file>