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4E413-CE10-6F81-C2E3-817A8D4ED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D4EBC-0B36-38B3-BA57-AD106EDA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17D29-E5FA-13B3-9F1F-EA93C3A8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F9FCE7-DFDD-4D82-A7FA-CAC171AF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5E677C-030D-C33E-158C-13639533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71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95BA2-D558-84B8-8AB9-EFC0483A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924C39-3092-639E-BDCB-89058EFF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9651B-A5D9-F8F2-9863-C443C51A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67CD1-38D6-80EA-900E-B1B36C0B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941EB0-CC94-2416-4FB7-DF8DC61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92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844E7C-8CF9-4E35-691D-80C0CB488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55E4C-D89A-9CB0-2C1D-CF904C1D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D4957B-A4E8-39E4-C18C-9B4653BA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E02B2-6C92-37B7-1152-7871158C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E2BBE-EA5C-3D4C-732D-DD7155B3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3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C546F-E3A2-A118-1F60-8AA0BC7C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E5F3E-C186-1A91-EA79-9876991D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EBD8B-089E-05EB-9B28-21F04534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4505D-9833-A28E-E2C9-DE64FC82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9A4BC-00E3-CEBC-30D6-88EA360F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1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5A515-CBAF-CB3E-7E07-5E10277C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69260-0B61-40DB-2AE2-2C2FB5DF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75B36-5DAD-B066-279D-9CB714A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20EDA7-65E5-3D06-1904-B97A6339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E8361-354E-DD14-DCE8-BACF0CAE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7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47FB9-766A-E954-DBAF-C3C9F460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CD14B-8D75-71B5-DBCE-83B428954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598CEE-4EC3-285D-924D-641A1463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F87FD0-EB55-2468-E017-283DE0CB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517A32-90E9-C0BD-1404-C833C144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B26139-2BA6-A606-10C7-EF1CEE78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1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4F59-E53C-F7C0-35FE-08AEF8CD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8E891B-AB90-3D65-2BBC-85E8E85A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7DDA97-2CFE-0AE5-77F6-C18C982B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901759-C77C-D7CF-7C98-695B98533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6DF616-C4EB-4E21-B1AC-EB2804CD0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B5E1CE-52D0-DD03-268E-9449986E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F02A57-A497-AD2B-FFAD-43AE34DD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334CA8-F0BF-6A12-24AB-7BFE0CF5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98456-D7FF-42F7-A904-B97D7E6C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161011-D683-F53E-D337-8285714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A7AA35-502A-737C-473F-68271CB4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1F51D8-AE93-FF3B-BF99-81A1A660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7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375856-0EA5-598E-F5DC-2D567E8C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ADCE7B-5CD1-481A-9800-BB10C2FC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28F4CC-11F6-9A52-6FB1-0F825BC6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9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C0381-9B0E-7DBA-0E87-52EF0C2C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470A7-BE98-5C46-26A9-F918C1CE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7C02BA-7FEB-F831-3431-A7AC7BD6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4B01E-568D-DD1C-944D-F2BEB455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FA88-FBE0-C4DA-F1E5-C38B43D5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3A4FCB-F40D-7B66-7286-B11F327F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5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22716-04C8-8847-1D56-0450D27C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9E452F-34CB-64AC-9747-191EFD691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1A3C82-B6FC-A176-19F0-7DD205DD2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07AD4-7556-5DFF-C55C-78D8A04C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FF34E-B9A9-B546-6B5C-D10C4160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6A263-FEBF-10B8-39F0-488E960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0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CF15C6-0553-E5BE-F3D9-4EB1CE26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8367C6-29D6-EEBC-4920-9F7578D9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394FA-A1E6-2CA7-9396-3F90C6566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926C-B6E8-4041-9422-6982AA40CABD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D7A44-D1E0-C5B1-CEAE-B523311A1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DAA61-F5D5-9DE7-63E2-70913D81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B32E-7EE3-47FA-B9BA-8A91F2ACE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E16719-4332-B5B2-4FA8-8413808F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537759"/>
            <a:ext cx="11660227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4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5D94ED-16C9-3A12-30DF-27C19C56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418680"/>
            <a:ext cx="11993649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1A40B4-B3AF-B8B1-13D1-9A67757C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399627"/>
            <a:ext cx="11479227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005ADA-DCBD-092F-C193-F1AE0BD1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504417"/>
            <a:ext cx="11212490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329B4F-766E-E50D-3AE3-516A98C1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585390"/>
            <a:ext cx="1131727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6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E594E2-5E50-B465-A063-3D6DD7D3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709233"/>
            <a:ext cx="1184122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86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2022-07-08T20:25:50Z</dcterms:created>
  <dcterms:modified xsi:type="dcterms:W3CDTF">2022-07-08T21:52:38Z</dcterms:modified>
</cp:coreProperties>
</file>