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E839E-2D1A-B4BF-1D88-0E198C828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0051E0-E901-3653-156B-1C06C55A8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FE40CC-0205-FA18-D4C4-E12DD51D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9D10-91B2-4DB0-BBF4-527CFF8346EB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2A6292-795A-F196-596E-5A0316A4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3154C7-E0D0-F20A-E733-D78DF097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E742-AB76-4011-A0CF-6AC3DBF6F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79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A8AB2-54DA-335F-5E09-C69C41E59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77A461-2C9E-EF86-DD4D-4348109DD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B8CF64-9975-E5E3-8AF1-C9E7C4DCF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9D10-91B2-4DB0-BBF4-527CFF8346EB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62F990-FD28-A208-98B7-EB79DF1B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6D7772-06E8-550F-0996-24BF01C7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E742-AB76-4011-A0CF-6AC3DBF6F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41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A6C0F0-2DB4-2BDD-7CBA-92180682B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1CA0BD4-0AC9-3C63-1951-8BF49C02B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23AD23-2ADE-3616-E60C-E3BA5FFFD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9D10-91B2-4DB0-BBF4-527CFF8346EB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D967A5-3D80-4798-E0EF-6C85A007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9056A3-31B3-ED38-AC95-8A5C8D99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E742-AB76-4011-A0CF-6AC3DBF6F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19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0DD80-2384-A9C0-8FA4-648D4CB0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638933-D934-4384-57D3-CAA92898D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2D4EBA-A2A7-4F53-635D-9F0E150E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9D10-91B2-4DB0-BBF4-527CFF8346EB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DE985E-DF9E-A476-F932-0C4D223E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B210CC-0A3C-CF18-1521-F6F3BBF0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E742-AB76-4011-A0CF-6AC3DBF6F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FFB06-CA92-89EF-80EB-B075D37A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9BC0AB-7FCC-E709-F7EA-E4EF569C6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2FE71D-8683-9675-CE6B-7651CF38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9D10-91B2-4DB0-BBF4-527CFF8346EB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2F36E8-8687-9AD1-E884-AA0621F7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3748EC-16B7-65D2-FC02-AAF37B2C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E742-AB76-4011-A0CF-6AC3DBF6F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32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8112C-F521-E843-CDBD-29BE1BE8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0CD7C7-3A94-2BEF-20D9-251445DDB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03FD0E-A600-4A3A-4764-84E68C1D8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151117-8135-8899-FAB7-C759D623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9D10-91B2-4DB0-BBF4-527CFF8346EB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74E8B-CE06-3F80-16AC-5D893375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CF204A-C109-4922-3EC3-79AE8C34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E742-AB76-4011-A0CF-6AC3DBF6F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67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16AD7-8905-CAD4-76DB-ED586B249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53C203-5958-ADA6-8711-B9C138480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595242-4B28-2AC8-DC4F-6D4461501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C761185-505D-D235-F0F8-34E5A240D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C67F5C6-413D-36DD-EE52-C6553AB25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428DFB3-3094-1BEF-4AD6-EBB0AF5E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9D10-91B2-4DB0-BBF4-527CFF8346EB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D9960EE-66FE-A5F3-D800-B1316568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7662F22-76C0-6E56-C380-FEC866D0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E742-AB76-4011-A0CF-6AC3DBF6F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65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6F899-4ECF-AFEB-A713-ACC3B033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F0232BA-BBE4-E603-7AB5-797E5EBE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9D10-91B2-4DB0-BBF4-527CFF8346EB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C87818B-7B77-B320-5385-A512B421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7DA58B5-DE9D-7DDD-4A45-EC0C434D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E742-AB76-4011-A0CF-6AC3DBF6F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58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44095F-6656-776E-AAA1-D2F5DB9A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9D10-91B2-4DB0-BBF4-527CFF8346EB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346837-312B-312F-E6BD-3AAA1DAF2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7DFCC15-790E-EC99-364E-B2770661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E742-AB76-4011-A0CF-6AC3DBF6F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57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F13A5-11F6-57F3-9DBF-76A2C9D9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D0473E-5230-83A5-774D-56A315CC2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C41BC8-F648-2385-6B7E-AEBD61DEF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CE8443-B1CA-F997-8F7B-5D0C4730E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9D10-91B2-4DB0-BBF4-527CFF8346EB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ED611D-4AD0-E792-2AD6-BA0913F3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28239E-079E-A943-3C99-ED7C43E3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E742-AB76-4011-A0CF-6AC3DBF6F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50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D8D45-6D2E-1612-33CF-3E01DC8C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5CF8B58-F934-8AB6-6690-582EE7DA0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FB08D8-93B4-88C9-92B9-2CAB9CFD9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B6A6D2-533B-A2BB-1A9F-3405B744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9D10-91B2-4DB0-BBF4-527CFF8346EB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FB78B2-0E32-ABAA-2702-6F32949F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5A7080-2280-5ADD-CD0D-5CB5BBA0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E742-AB76-4011-A0CF-6AC3DBF6F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34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79CC1C6-0092-17D0-4A23-40C136FB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FECBA6-69C0-1C4F-25E7-CBCC09BE2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CDF867-9A5B-DA77-A01E-C3DFAB7E6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B9D10-91B2-4DB0-BBF4-527CFF8346EB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37AAA7-ED68-BF8D-A2C1-782CAF914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9DDE18-C306-E02C-3509-7A7F95191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FE742-AB76-4011-A0CF-6AC3DBF6F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66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FDEBE32-8341-97CD-A3CF-01A11772D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2" y="446474"/>
            <a:ext cx="11986376" cy="596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6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0643B80-956B-6827-531A-F6F9BE7E8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5" y="547285"/>
            <a:ext cx="11784070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35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1F2C77B-BEE8-C754-6A07-59A1642BF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33" y="590154"/>
            <a:ext cx="11698333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2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2137B7D-6DF6-0552-E62C-D30BAB58E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8" y="547285"/>
            <a:ext cx="11774543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5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B9F43CD-A5E8-EFB4-798C-7828C9493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65" y="647312"/>
            <a:ext cx="11965070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6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B01520F-B824-7D7A-DB9F-DA306CAF9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33" y="671127"/>
            <a:ext cx="11698333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36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B3F2033-E157-AC8F-0F27-2C26B5BDE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5" y="904522"/>
            <a:ext cx="11784070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17D0D67-6483-2A66-55EA-41EE2BDB4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4" y="937865"/>
            <a:ext cx="11755491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642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1</cp:revision>
  <dcterms:created xsi:type="dcterms:W3CDTF">2022-07-08T21:53:32Z</dcterms:created>
  <dcterms:modified xsi:type="dcterms:W3CDTF">2022-07-08T22:21:12Z</dcterms:modified>
</cp:coreProperties>
</file>