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4CB27-EE98-38B7-5444-00D38FB6C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DB31EA-0076-2E4D-1448-F18E7A802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B77A58-D05B-8BB2-7C82-033C353B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5723-CF49-49B3-9973-DB7398A70877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55B3A8-F5F5-5998-4938-DD882842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7CA2DF-B1EF-BD2E-E85C-2E72CA27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452D-03F2-4F18-A411-63BFF3854E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33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7DD5D-5448-EBDD-5B8D-B76039BD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936D92-FAE8-12D1-4B36-4F9CB771C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C01E74-1E6A-D7DD-F355-E10EF45C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5723-CF49-49B3-9973-DB7398A70877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CDB590-FBA8-7FB8-3814-ABE8A7A5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12179F-EDEB-6818-A2B3-B82AAD6B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452D-03F2-4F18-A411-63BFF3854E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99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8E1F49-EF70-54E7-E00D-4FAD66C9B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295EE3-8565-EEBE-D83A-414DB13A6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DBC11E-7DDA-1FB0-1F40-75C8B476B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5723-CF49-49B3-9973-DB7398A70877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39D257-D061-6018-8FA5-0A1C0DDA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0AD616-E3D5-8583-61DD-09D88C97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452D-03F2-4F18-A411-63BFF3854E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21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82EB6-116C-0534-7851-A36CB526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0CB379-05CF-F9B7-4852-18C2A0E9E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C69E2F-1A8A-9B13-EDF3-89B17C4A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5723-CF49-49B3-9973-DB7398A70877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ACDDA3-B447-AC12-5DF8-47033A18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3362A9-0C10-E148-6E59-0A0F7EF5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452D-03F2-4F18-A411-63BFF3854E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52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EB795-018F-6DD2-15A7-9BC5D9710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E1A128-10A6-9849-D3AD-3A4E385F2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52663B-C96E-3C9A-7901-D6F132B3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5723-CF49-49B3-9973-DB7398A70877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029172-46C8-061B-E55D-F1F5CEFE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DE454F-60F1-CC45-8513-261F7E5E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452D-03F2-4F18-A411-63BFF3854E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41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BAADE-EA94-F4A2-1649-812BE7E0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7B4E98-9600-3E36-D1FA-AED000171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DB4D7C-EF02-9F5D-DB68-2573B99F3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77765B-F902-1360-39D2-AD26FC05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5723-CF49-49B3-9973-DB7398A70877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F590DF-FA39-20BC-C13C-17232573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A8FF85-950C-B2A5-4F5D-2F3E36D3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452D-03F2-4F18-A411-63BFF3854E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07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6C64C-9711-98B8-5313-AA1C86D2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F27802-5360-73B6-2796-EBF2935A6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934A35-9B00-3041-AD3F-4B124C0C8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BC3BEE-0D28-BC7B-E066-D3F3B0F96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F6DCADD-30DF-2296-20FA-353F63170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06F9E6-6F90-B774-0273-FBE33CE6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5723-CF49-49B3-9973-DB7398A70877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80BA363-55CC-7DBA-437A-7BD89C794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ED5C379-358B-F6D6-A44E-E87AD2CF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452D-03F2-4F18-A411-63BFF3854E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82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DEB5F-0005-0480-FFC5-D06E25C8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2F744E-0E16-424D-3536-6DBA73BE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5723-CF49-49B3-9973-DB7398A70877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40B3D2A-8319-F0E2-DD1E-D02258EF6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23C6D4-2B38-2CBA-8055-7A18A10E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452D-03F2-4F18-A411-63BFF3854E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41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182F06-EA99-D085-9AD2-6C8D3052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5723-CF49-49B3-9973-DB7398A70877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14C1AD7-39C7-D933-20DC-3D667BB8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C54689-D70C-E2AB-8DB4-F5551552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452D-03F2-4F18-A411-63BFF3854E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6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EE3FA-CD44-26E3-1312-169D47B6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330AAD-8338-1C99-664C-13F701A82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78FBB4-8328-50E3-5150-550434C1F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330609-893A-243B-534E-1BF59E5A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5723-CF49-49B3-9973-DB7398A70877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0A88D4-A18D-872C-17DE-B411723C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210F12-D881-82CA-83B2-53C2AFB9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452D-03F2-4F18-A411-63BFF3854E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48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5A9F1-FC89-985D-4304-4C9E8FD12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E675373-6E26-24B7-348F-0FA6AE09D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F08345-7A8C-CE25-957A-75C574D99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018DB1-3816-96FD-3FD3-2BB7FBB3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5723-CF49-49B3-9973-DB7398A70877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211BDC-B612-185B-9BC2-CD74D30C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5CB0AB-438F-3BF3-CACD-B1643D69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452D-03F2-4F18-A411-63BFF3854E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61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BA01A1-79FF-0B45-BF16-169FE519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BA43C1-C14B-700B-7362-C193FB3FF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008B1C-019F-6CE7-5D8A-B6E976C9C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45723-CF49-49B3-9973-DB7398A70877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103C12-CE1B-BA61-BE81-616CAE87C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D0DAFE-DA27-9982-5549-4CE1B83E9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9452D-03F2-4F18-A411-63BFF3854E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38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2F02C6F-0B06-789B-0886-2C0BE084B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65" y="785443"/>
            <a:ext cx="11422069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7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3B518A0-6713-B6CA-4A1C-B2A805A02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80" y="84406"/>
            <a:ext cx="11353039" cy="668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1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C383873-311A-6007-2ADD-7BA6EAD43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3" y="42390"/>
            <a:ext cx="11879333" cy="67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1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66B7406-1CE5-D090-84A8-F62B23569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23" y="194811"/>
            <a:ext cx="11488753" cy="64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209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1</cp:revision>
  <dcterms:created xsi:type="dcterms:W3CDTF">2022-07-08T22:57:52Z</dcterms:created>
  <dcterms:modified xsi:type="dcterms:W3CDTF">2022-07-08T23:02:00Z</dcterms:modified>
</cp:coreProperties>
</file>