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17BC6-6D2E-0DD5-54DE-B627C292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F2DC70-A836-4A98-7A73-9382D2ADE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4D7357-4581-029E-55DD-047A09DD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9AA927-29EF-0387-6F05-FEE4952D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1483F-0571-18FB-53C0-C56905BD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3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84F3B-B793-AAB1-AC71-3782F142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3F8968-2A2F-6257-086F-7542E561A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551EC-65D9-2FD6-F722-6D073B21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6A230D-4912-7AFF-77F8-1ABD7425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81D93-317E-631A-5F0F-3E9B4E93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2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8547D6-4113-9263-3C2C-8D267C6C9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ED1058-E31D-F345-3701-A7DB0DA28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8B535-56B3-5E75-C97B-AE40B952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83076-A190-0538-B60F-1B7E67C6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A13700-09A8-C09B-F341-5D3CEF27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0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106F3-05AA-D366-65D5-F340DD61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EDE1E-B488-AA15-3883-EFD4D323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8875F-010F-BDEA-E84B-5AA973A6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182AA-EB9D-933A-A151-8987383E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F5A75-0070-C0C2-C249-2EDDEB95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4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1CF4B-1CCD-62E5-D3DC-BCF97D89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782A6-3465-4024-FE7C-CE1628ED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0CE85-7A34-A05D-4917-6DC7D4F9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684D0-EFDC-0D51-1500-2BE1AA5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EEA309-B45E-7594-C47C-CF9B5C3F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42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B7A38-EE95-76AB-26EB-37A84FF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F24BC-13CD-34D6-B551-5B28E9979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BCCE5-6397-9260-7740-241EDB2A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FCBF07-FF87-5CD8-B7D3-F3618DCD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57851C-DCE2-CE47-A9C2-C93DC58A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9F0F38-A780-7C30-FE79-8E31FFCC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56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7CF48-308F-ED02-EADC-01E2AE41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E9AA5-55EC-4079-D25F-104EA52B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38DEE-6A2F-1D13-FAC4-3496AC57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9F2772-AB44-F45D-38A1-8B50347CB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4831F2-B955-A8EE-8770-0E92692DA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4457D6-4E20-2A5E-6716-03D8D85B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00485D-8140-1D5D-C930-AC57625C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2F7980-EDD5-D2BB-908D-F88A4AFB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0C35E-5F2A-920E-2339-133D4101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A4C7BE-70D9-36C7-3400-82D34C18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B701EF-2767-D234-C17A-52FD3C40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A6013A-E8A1-59C7-9F91-C4105CF5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33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345984-5D07-4D0B-9F8B-4668D0CB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F4CE60-86F7-B6F4-D9E3-6E146958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8DD1B1-296D-DD60-1272-E0D567CF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5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D1815-450F-9CEB-AAB9-36ABA157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FF91E-3272-D192-171B-1B299085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64E3DB-72FA-8331-D1D6-1A955B8FF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FD70F8-622D-FB40-D251-DA6ABE56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726E7-1E91-6CBB-567C-4BED9D0C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40C18-DA4B-AA00-1685-311F2082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4134-DDDB-D8CF-1E6B-EB2ABDE1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2BC8FD-063A-4CBF-8DB0-CDD794122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D7092E-866F-EA7A-2F18-41968A196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14CABF-DDEB-1247-B1A4-F1652A2D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C82DB1-9025-00D4-E47A-63D8FFE7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0A9BFA-3296-E7BC-8E59-17D2BF60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84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4B45A6-F45A-7BFA-6596-03013CAB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34FD8D-BBAC-3361-786E-F7C91868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EDBEB7-D246-37D9-3092-54FB79CBA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2102-68A6-428B-8252-113FB87F544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4993A-8AA7-66B1-10F9-53C5B785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71FF38-BFE1-3311-7749-9BFDEE6B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03B2-426B-4445-8F37-7067880CE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1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86DD1F-BE69-586A-B245-672C056D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509180"/>
            <a:ext cx="8659433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2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FC5420-3313-E9F7-190C-71F6C321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656838"/>
            <a:ext cx="871659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ED4B68-4841-5F3D-6874-BBC79359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618733"/>
            <a:ext cx="8707065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8CF979-87B8-00C3-45AB-0715EDAD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475838"/>
            <a:ext cx="7944959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9FD28F-8706-FD8B-7B72-ADCBB1FA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518706"/>
            <a:ext cx="7897327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2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B8CE70-8A88-2B1D-B58F-CE15D41C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594917"/>
            <a:ext cx="804974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8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C39CF6-4679-2768-7E4A-958056AC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1261760"/>
            <a:ext cx="796401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7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F25E3F-98DC-DB96-4069-444DD96A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952419"/>
            <a:ext cx="9269119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3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7F8F59-A268-6C3F-A9E8-60D63104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633022"/>
            <a:ext cx="862132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8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117619E-3A7C-3A95-025C-E1A6B269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399627"/>
            <a:ext cx="8792802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771053-8EA0-5D23-82F3-2CDD96B5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018838"/>
            <a:ext cx="8526065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4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2B6405-8072-A36C-2882-BE7FCB8D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995023"/>
            <a:ext cx="837364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9E8F1F-5BFD-C51D-0F43-90571964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580627"/>
            <a:ext cx="9631119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34C975-0E9A-D3DB-A064-41B37383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68907" cy="48489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F69F3C-F458-32FC-2899-496432979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887" y="2485415"/>
            <a:ext cx="510611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01FD4B-927A-607E-D0B3-05614E5D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1085523"/>
            <a:ext cx="752580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3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2022-06-29T15:54:51Z</dcterms:created>
  <dcterms:modified xsi:type="dcterms:W3CDTF">2022-06-30T02:03:20Z</dcterms:modified>
</cp:coreProperties>
</file>