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C64AA-A840-0D45-BD04-6F4117646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5A5998-3A9B-DFB5-FE80-5D3063CC8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077FB8-242E-277B-DAD6-C6CD35A3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E49-4CF2-4A3F-BA37-B599F125C6D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A78714-D155-1613-B8F6-87740879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4864ED-2BA6-428C-4A71-18D875B2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50F7-1E07-402B-AC15-7BB077DD8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27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CE374-07A3-5B8E-7066-A76F6740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35B1DB-8BDF-048E-46A8-8EF7DE0EE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39856-41EF-821B-98E9-A169750C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E49-4CF2-4A3F-BA37-B599F125C6D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8EC2E9-0950-7B54-F7B8-80756C48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A1E7B5-01B9-0F26-7851-241FDC2E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50F7-1E07-402B-AC15-7BB077DD8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19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3AFA86-8889-F8DF-2FB2-085B56DE0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211DBB-2FBD-F55F-2E07-694078650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BED08-CC07-131F-3566-E870C1F5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E49-4CF2-4A3F-BA37-B599F125C6D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2F331E-ADFF-28D6-1DEC-950E5D94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7A577-6A2F-56D3-F730-7C441B3C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50F7-1E07-402B-AC15-7BB077DD8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66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167EE-6A7F-4174-0CCC-5B364D6B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6030B-6C73-E8A0-D9D4-1A38456B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9B581-96C9-936A-5F0F-915AEF70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E49-4CF2-4A3F-BA37-B599F125C6D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AB3FA-42DF-8511-61DE-5BA465B2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66E50-D1A4-31C4-906B-CB7D9336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50F7-1E07-402B-AC15-7BB077DD8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96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A62DD-303D-66D3-A66F-D3A412A0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3D843-CB55-03D3-7DA3-7FF08E13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F99ED1-84C7-1077-63D3-503733AC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E49-4CF2-4A3F-BA37-B599F125C6D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CC7B8-4DC9-B79C-2492-B9E60A63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B06B54-8019-95DB-3F04-551FD6D5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50F7-1E07-402B-AC15-7BB077DD8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99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71D52-B903-A42D-BEFB-8A0E2F1F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36CE3-A0AD-75D2-7496-510CFE141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D06928-530A-679E-325B-EF70705D0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F01D6D-9A22-7F64-2A80-38DF08B5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E49-4CF2-4A3F-BA37-B599F125C6D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1065AE-E133-613B-AEF1-E16D1EE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1E8131-9E87-E998-10CB-C5C2A263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50F7-1E07-402B-AC15-7BB077DD8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30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B52E9-07C9-D2F4-1FF0-28338DB0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933B5A-1E29-9AD2-F9A2-EA3220123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376DC8-8839-7160-4B83-B6C0D8018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46F124-0F77-BC61-FC2D-3721F4029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14DCE4-F0F3-F4E6-29FB-C6DCAE5DB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7F0B6C-E270-CCD9-62F2-92607C0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E49-4CF2-4A3F-BA37-B599F125C6D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18C5BD-0081-18EF-4395-A131F368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25D9E0-33B2-6EEC-8BE0-57A3FFD2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50F7-1E07-402B-AC15-7BB077DD8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89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47959-0F7D-3007-F4B5-9D0FD27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1ADA72-B3CF-7FA5-7994-7461A262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E49-4CF2-4A3F-BA37-B599F125C6D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101942-C0A7-303E-957D-0DCD0FB2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78F167-9972-F275-726E-FF559C95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50F7-1E07-402B-AC15-7BB077DD8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32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980905-69CA-6E83-93B0-05439367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E49-4CF2-4A3F-BA37-B599F125C6D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0BA608-41B9-5111-CF2B-AF764105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56827C-EE81-E87F-3B27-694C1188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50F7-1E07-402B-AC15-7BB077DD8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38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4A9BB-5DEE-AE94-8121-1D40FD30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20E76-433C-E48E-7116-218A4E91D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2AE96-8226-4C5C-CB36-A06ECBC5C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643C46-A7FF-ED30-C552-A19FA3C7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E49-4CF2-4A3F-BA37-B599F125C6D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7C502E-07F1-48CB-74B9-752408FA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E127FF-3341-878A-6779-8918E51B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50F7-1E07-402B-AC15-7BB077DD8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53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93849-3EF2-7D5F-1BD5-42A11866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E0C8B2-DDA7-4FFC-59A2-CEEA5D80B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6BDE4B-8540-69E8-3B7F-5D1DBF236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9ED2D8-766A-00B2-B6D5-52E21172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E49-4CF2-4A3F-BA37-B599F125C6D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45F064-849B-B251-7602-DBD862F0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D060BA-6DE9-C066-527C-C2389074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50F7-1E07-402B-AC15-7BB077DD8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03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376D7C-F0FE-D3A1-9B97-470FFB9F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02C550-5148-B305-CECC-233A342E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5F2EA7-2B47-4009-E741-EE5C21B76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EE49-4CF2-4A3F-BA37-B599F125C6D5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323AF-7938-A942-05F7-8D67889CE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965FF-0066-23AC-357C-FB6D704B0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50F7-1E07-402B-AC15-7BB077DD8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4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3D54DC-10A1-6AE0-A791-314E43827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1190312"/>
            <a:ext cx="8097380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0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66E6A6-F2E6-655F-C725-BDDA2509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999786"/>
            <a:ext cx="796401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4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80A444-3278-AB3A-C69F-D19D61B9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98" y="1299865"/>
            <a:ext cx="9697803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8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C1354AE-187F-F53C-AEB4-428EBA1A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1528497"/>
            <a:ext cx="694469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0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7260A6-66C7-7510-A7AB-4FF53127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9" y="518706"/>
            <a:ext cx="6535062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8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</cp:revision>
  <dcterms:created xsi:type="dcterms:W3CDTF">2022-06-29T14:58:04Z</dcterms:created>
  <dcterms:modified xsi:type="dcterms:W3CDTF">2022-06-29T15:54:22Z</dcterms:modified>
</cp:coreProperties>
</file>