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30T03:25:37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80 24575,'-26'3'0,"-1"1"0,1 0 0,0 2 0,0 2 0,1 0 0,0 1 0,0 2 0,1 0 0,-41 28 0,38-23 0,1 2 0,1 1 0,1 1 0,1 0 0,0 2 0,-31 41 0,47-55 0,1 0 0,1 1 0,-1 0 0,1 0 0,1 1 0,0-1 0,0 1 0,1 0 0,0 0 0,0 0 0,1 0 0,1 1 0,0-1 0,0 0 0,1 1 0,0-1 0,1 1 0,0-1 0,1 0 0,0 0 0,1 1 0,0-1 0,7 17 0,-1-12 0,0-1 0,1 1 0,0-1 0,1-1 0,0 0 0,2-1 0,-1 0 0,1-1 0,1 0 0,0-1 0,0-1 0,21 11 0,26 9 0,116 40 0,-105-43 0,-40-14 0,20 9 0,0-2 0,1-3 0,0-1 0,1-4 0,61 6 0,77 4 0,-46-4 0,578 25 0,-490-45 0,-46-1 0,247 26 0,-276 3 0,101 9 0,514-28 0,-418-10 0,-207 2 0,-1-8 0,259-50 0,-345 47 0,-20 2 0,0 3 0,84-6 0,-83 14 0,-22 1 0,0 0 0,0-2 0,0-1 0,0 0 0,39-11 0,-56 12 0,0-1 0,0 0 0,0 1 0,0-2 0,-1 1 0,1 0 0,-1-1 0,1 0 0,-1 1 0,0-1 0,0-1 0,0 1 0,-1 0 0,4-6 0,-3 4 0,-2 0 0,1 0 0,0 0 0,-1 0 0,0 0 0,0-1 0,0 1 0,-1 0 0,0-1 0,0 1 0,0 0 0,-1-1 0,1 1 0,-3-8 0,-3-4 0,0-1 0,-1 1 0,0 1 0,-1-1 0,-1 1 0,-1 1 0,0-1 0,-1 2 0,-21-22 0,-25-36 0,48 56 0,-2 1 0,0 0 0,-1 1 0,0 0 0,-1 1 0,0 1 0,-1 0 0,-1 0 0,0 2 0,0 0 0,-1 0 0,-26-10 0,-184-71 0,-48-15 0,170 69 0,-29-9 0,104 36 0,-40-18 0,-27-9 0,-29-3 0,67 20 0,-1 2 0,-1 2 0,0 3 0,-100-8 0,-472 20 0,284 4 0,-494-3 0,803 2 0,-1 2 0,-43 10 0,40-6 0,-65 4 0,-37-14 0,-60 4 0,-2 31 0,-300-26 0,282-10 0,211 3-227,-1 1-1,1 1 1,0 0-1,0 1 1,-16 5-1,5 1-6598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55A3C-5168-89BA-02DF-0C8BFE7D9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A097EE-7D0D-1FAF-4D81-95F224561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CC7BC-55F2-05D9-531D-B2F1AFF6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AF0C-6856-4636-ADEE-C79998D9D46C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10AFF9-D8E7-4641-E5EB-3873168F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DCAF0A-A11B-4B8E-75CF-F035687E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FB9-EBEB-484D-95D4-0F33BCF44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70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86E22-7590-2448-2D04-CB8DF1DB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24F22-B316-4FA0-1AE9-488387886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302F40-B198-4A06-B7D2-0562FBBD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AF0C-6856-4636-ADEE-C79998D9D46C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C4D34A-7CD4-FBFD-FB9F-76A65FF7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6309E-E9A2-DA8B-ABA3-9AC2B251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FB9-EBEB-484D-95D4-0F33BCF44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5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0FB581-5EAC-19FE-CA92-BED8C56E4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A7689C-92FF-5606-C1BB-D4D884948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23067-2A26-44F5-72CA-5879D5C3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AF0C-6856-4636-ADEE-C79998D9D46C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E3E82E-9BE1-1B39-13AB-176DFBD7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F6A99-37EC-65C6-F7B5-D2C616CB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FB9-EBEB-484D-95D4-0F33BCF44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1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CE733-2124-3389-8849-0AD8324A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16EA6-63E0-95F0-4EB9-758DBF64F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696C6-B221-F51F-7D05-B8618C31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AF0C-6856-4636-ADEE-C79998D9D46C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C35F7-EBD7-8A37-064D-C479A53C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ECBAC7-A90C-DE61-2335-75C93626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FB9-EBEB-484D-95D4-0F33BCF44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64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E5C47-AF04-6877-5DBE-C84E7E66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30F2F2-A5F3-0F32-BBEC-E6337C94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411B5C-7E69-50E4-1387-0F4C32E7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AF0C-6856-4636-ADEE-C79998D9D46C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62A8E-29A7-A4F4-3E7D-BD33A46A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1D08A0-ECE9-85EC-94E1-A5CA4376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FB9-EBEB-484D-95D4-0F33BCF44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53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13F8F-8ACA-761F-5405-D372227D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00B95-8561-705F-B40A-280C448EB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B05421-81F6-50C5-4B75-155A3DCED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71C8EE-3489-087D-6AB3-0B918EAE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AF0C-6856-4636-ADEE-C79998D9D46C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3D628E-35CD-64BB-52C1-25DDF034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4D986F-CD57-E898-42C2-D5949C78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FB9-EBEB-484D-95D4-0F33BCF44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C8278-2C6B-94FC-77CE-0DCE2675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C146AA-B9B0-7ECD-621E-AAB4DDEF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B7058B-AE77-9924-C9A6-8CB96ADC6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B4A638-5232-397C-34C5-3B8C7FD8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DA13FD-A585-64D6-582E-0383390FE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10C12A-B6C3-0A86-12BF-9373636B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AF0C-6856-4636-ADEE-C79998D9D46C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085BCE-DB96-BE7A-7577-1C8F153E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7DCF53-F7DD-C0C7-55AF-6FD906ED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FB9-EBEB-484D-95D4-0F33BCF44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8DAE7-B26D-35BE-27BC-7A3A3F67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83F08F-47E3-DDC1-673C-F3BA67A7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AF0C-6856-4636-ADEE-C79998D9D46C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18820F-A1E6-D2DF-F052-448BC8FC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47447C-B9FA-D98F-7111-68C14A7E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FB9-EBEB-484D-95D4-0F33BCF44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15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9C36E5-184D-CF3C-7113-D3A7B3FF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AF0C-6856-4636-ADEE-C79998D9D46C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CFE9D2-8F35-8176-4F18-71942392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BB0A77-9D30-320E-E260-B5CDB0B1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FB9-EBEB-484D-95D4-0F33BCF44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73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B350A-DCBE-E7FB-AA19-4BC1EBCD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8C86B-2E28-27B7-59EA-5E8AAFDC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A1D588-3C5B-1C9B-16AA-3BB3DD412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556C89-C3FE-C184-4F3D-7D507368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AF0C-6856-4636-ADEE-C79998D9D46C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77A4E5-EBBA-FE4F-F482-A4667F5D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39845-D1DC-002D-4622-A1D22F88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FB9-EBEB-484D-95D4-0F33BCF44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A8B2-FCBA-3759-CD05-88D436A3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EAC4B4-5F39-855C-A79E-8F3665DF2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586A27-3DFC-AD76-81DC-EC47787F5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8E7C49-3B95-5F14-5ABD-3F840F1E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AF0C-6856-4636-ADEE-C79998D9D46C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E322CB-0FA2-CDFA-7EDC-8BF3F016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E0A16F-B7ED-169D-E567-5438CABB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FB9-EBEB-484D-95D4-0F33BCF44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61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28E220-73FD-1F48-FD4E-415E0EE7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4D1FB5-B464-91D0-7A1A-F130210D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F116A-655B-5B18-519C-1FBBEFFBA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AAF0C-6856-4636-ADEE-C79998D9D46C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60526-E462-A216-9474-D3B470A1E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2410F5-F746-A488-D8AE-01511FC76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3FB9-EBEB-484D-95D4-0F33BCF44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4A0837-D189-C48D-BB9D-A2DC3980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1" y="765949"/>
            <a:ext cx="11664977" cy="53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5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54C7B11-D64B-854B-C72C-F65FE56C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253513"/>
            <a:ext cx="11629292" cy="43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7FA569A-BC7C-335C-42B3-085020D8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3" y="759392"/>
            <a:ext cx="11757153" cy="53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0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019C42-0C72-4DED-87BA-4BCD9A02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228153"/>
            <a:ext cx="8802328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2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F0CFE3-3049-D016-A6F4-DF83B8EA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161469"/>
            <a:ext cx="8059275" cy="65350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1B033B2-D23A-F15A-E2FE-2ADAA1F558BC}"/>
                  </a:ext>
                </a:extLst>
              </p14:cNvPr>
              <p14:cNvContentPartPr/>
              <p14:nvPr/>
            </p14:nvContentPartPr>
            <p14:xfrm>
              <a:off x="3458105" y="2840428"/>
              <a:ext cx="2029320" cy="4244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1B033B2-D23A-F15A-E2FE-2ADAA1F55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9465" y="2831428"/>
                <a:ext cx="2046960" cy="4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04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87FBE0-C220-FE62-B4A3-6BA8D0E6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366549"/>
            <a:ext cx="1200317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0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275228-D6BC-F217-394E-994DCD24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430"/>
            <a:ext cx="12192000" cy="476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1332EE-9FE0-1AF4-DB3D-1DE2C388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532"/>
            <a:ext cx="12192000" cy="419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997B0E8-8B46-5F7C-67DD-45AB17993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51942"/>
            <a:ext cx="10802858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84CABD-586A-9DF5-A22F-4F5D5ECB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161469"/>
            <a:ext cx="1094575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4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29CDE1-8B76-BCBC-2F97-09C97F86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71022"/>
            <a:ext cx="9659698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A329AB-8097-CE46-B6B8-7AEFEA67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875943"/>
            <a:ext cx="12041280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6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9BEB445-2BCD-303A-C3E1-8A401076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180"/>
            <a:ext cx="12192000" cy="46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2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</cp:revision>
  <dcterms:created xsi:type="dcterms:W3CDTF">2022-06-30T02:10:30Z</dcterms:created>
  <dcterms:modified xsi:type="dcterms:W3CDTF">2022-06-30T03:51:57Z</dcterms:modified>
</cp:coreProperties>
</file>