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35F3-2C12-81B4-86F4-E2C1D6BCD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67195-0920-F944-FA5D-42583BCD6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F1F5F-9D3B-E4AC-1CFB-00CDC5B4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BC2BC-EF80-1E9D-8DB2-16655F3B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C98A6-6C39-2A7D-D98C-FC52A652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6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0405A-A057-332D-2981-7518BA3A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206C29-3E9C-AFC8-FEB2-66E145A5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C2380-96AD-9B78-BAAD-ED7B3688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DEC4D-1736-9C83-5495-4B48C7D0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1A239-1963-E3EC-7E94-2A453CCE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FAF767-119B-A540-9D6B-CE01D5DD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FC0716-D164-A1E6-1C73-CC4EFFD36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99B94-31AA-A5EE-1F68-ABA3E53A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D41EB-B162-56A1-E3B9-EAC29817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BE94F8-F1B7-8CED-C020-AFE43A52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9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A3789-7785-8A03-23C5-767D070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9B5B4-D3E3-B2DD-CBCE-688EFB1B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D35D5E-5C5D-F6D1-F285-1888DA3C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03A07-6232-D45D-6E8B-0D4B8BFE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5C9F5-E803-C257-0F37-58FE9D92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8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85B01-6EE3-E6C8-C475-E68E226C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A4C40-056E-B072-48CB-5948C7E7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ABD790-0E16-3C5B-0265-6D095885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DA39FC-8E0E-FFF1-6863-70324EAF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2CC2F-C9FF-E5C3-AACB-4B51ECAA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33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B67A7-7BB6-B333-3FE2-D9C41172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BA976-EE05-4B30-1A97-7E2827421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F466B8-D91E-2F19-9435-F69F377D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01823A-A565-65C6-4E54-2DB9DCE2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888D3B-3910-64B0-2C91-87FA7004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61423-3AB3-B081-70A1-92C3F66D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41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BC64C-E0E1-2392-29B0-8C10BE8A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2E5771-BF58-5E6D-0B7A-4E21DDA4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626FDD-B1FE-F481-25EC-91D61330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FFAAC7-030E-C09D-758C-A6B5C13FB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A00D79-BA7C-3E75-6718-A0146129C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25676D-4E24-4D2C-86EE-DE4D1BCC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2012B1-0463-BED0-4F11-30518A40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517579-A6FF-41B4-3514-7492AFEC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84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4549B-23D0-AE7F-BB15-B2A470EB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F319A0-AADF-0650-4E9D-182DEB18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2E9AC2-E1F0-94CD-3C5E-268F27F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5BADAF-1E08-F1F0-0436-AB5B848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E5B416-811F-BB61-1879-B03999A1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4EC318-3DD1-B12A-00CA-DEF6265F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149050-3061-3038-9AE4-06F7859B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7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1CE02-2E65-BC11-6499-477AEBEC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AC744-AAF3-D82D-3950-D1185258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7AF5D-84C6-8FB7-A33E-7303DCC9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B3C00B-4D6D-4DE9-13A4-3A6C7FF4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07E9DD-384A-C3C1-8523-8E0D6B9B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69D7F-C257-F60E-A7C4-DFCEFA55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10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A7113-BF72-2895-B20A-CB31E9B4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2148FA-9C9D-A3CE-0A28-358B059B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F51441-9C89-3FD8-7574-681B5EBF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B451F-029F-5468-E777-F2B88772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F0FD76-0216-38A9-87EC-08664270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9FCA2B-5F8D-213A-C86B-46FF1C01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71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AF1E83-4CB6-C93F-87E1-2ECC2F20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88B31-275F-F4ED-3037-96B92CF2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92CE8-EDE5-D913-F3F2-82D280BB9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D0C2-176D-4966-8DF8-FE6C9BC3925B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ADB09D-6AE5-B044-1B27-88C22B55F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5AD5F-2F38-761B-572F-3B5CC41CF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CC178-DD4C-4CA8-8AF2-FA1C00072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7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8BA30A9-B97F-8006-DF17-5AC62470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118865"/>
            <a:ext cx="10364646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A83D18-0963-6763-26EC-EC3E52140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671127"/>
            <a:ext cx="10012172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CB04A5-83F2-B3A4-47C1-9613A2CE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723522"/>
            <a:ext cx="11622122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1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947088-8C8E-94B7-CC64-5AF1B782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956917"/>
            <a:ext cx="872611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6FC7D6-F86C-724C-CBFA-9B48CEF5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737812"/>
            <a:ext cx="10802858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2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2B79C9-BF01-9996-8F39-C3E2EB1A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985496"/>
            <a:ext cx="757343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1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2022-06-30T02:04:56Z</dcterms:created>
  <dcterms:modified xsi:type="dcterms:W3CDTF">2022-06-30T02:10:17Z</dcterms:modified>
</cp:coreProperties>
</file>