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2BB7-41D5-DBCC-558D-593D3DAA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53AEE-F989-C681-F3CE-9A7E2003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9A9C2-9C36-3D1A-A731-71268A2A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84DCD-67CB-C997-B0C7-667CC3C9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058C9-FB02-6359-FE37-00DF83B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001C-7DC5-C869-32D5-E0A0939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E25584-04E3-5B54-F6B8-EA0067B1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3D935-CA1D-BA89-5C03-3781E675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D80F6-6987-8833-F041-36002F1E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5BB6F-647F-DBA0-FF7D-DC605C1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1B0C8-2D30-51A3-D62F-5030733F0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7DA602-4D1B-5F55-C478-9C626B188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06D8E-C925-730F-297A-08C55570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DC73C-AB0A-10DE-D4E3-8ACD1389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3C7AD-00F9-EA8A-B7DB-D70B8725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15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98781-D335-49C4-591A-CDA218DB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DC40A-048B-8C7A-187D-6295974B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8694F-2209-0A2B-395D-982CCEC0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C7EE5-7F35-5CEB-7FBB-1D202A9E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98893-B3EE-09C1-D7B1-5592603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3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17153-92A1-33E6-3F3A-387DCD71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C7FD4-DF68-1398-A680-C2035FCD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7FBAA-003D-CA20-D7EB-2C8FE1A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7CEBD-8D94-1057-58AB-4F87C2A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C295C-0AFD-1FE1-6F60-5AFCC82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0077-1208-380C-8F61-77EF0D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2A995-55B6-3F8D-47C0-588715DF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D51369-EA2B-7A53-B8BC-EE9EDBF1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E7D5DE-E69C-183E-2120-AAD735A6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9E06D-AD67-4B7D-628F-9F64B3A4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63ABD5-834D-8EB7-CA28-E9E0F8A9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8ADF0-7D1A-A608-DECE-E7D30188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2972EC-373B-0FFD-4E2C-67FC0249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D42A92-915A-77B5-BE99-F0FB58B1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883C03-FF82-4458-A710-7609383D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10219F-2857-B9FA-7920-CBC6018C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8F93F6-E5E5-D1D1-2D8F-F3398D95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73C62F-B6F3-4443-0628-20D9A92D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E8629F-6DEC-3F99-E3A8-E966196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7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183BB-D9EB-D280-6455-CF9619E0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9EB8B0-C8B3-CF1F-2097-7B3EA3FE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5EC4C4-FB75-33CB-3866-A75AF779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FF93D5-9F8A-EAB7-B3AA-44E0CEE1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5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B9277-42AD-8A58-2EE6-A79E582C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627E10-E61B-3F21-AA59-D9BAE4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E094B-9360-7C85-EB30-5DC23EFB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C76A4-D12B-ECB6-6E43-D6BEF2C4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E6DAC-1D06-3AFE-E322-0634CE02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C345EF-E366-2E2A-79F2-BF5A0F0E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32EB6-3A7E-2E25-A8B2-BB16BE9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0FD579-16C4-A270-D6AF-7AE5D86A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A1CF6-331A-4DAB-1B17-4D715B2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0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BF42A-9CAA-6472-B9D9-1E374AE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1539A5-9068-021D-4D02-EA0168F77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5CBAA0-C036-4773-727B-E4EAD5CF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0294A0-B3FB-CBB4-89C2-4B66701C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1E373-015F-F4BC-75D2-91E43FA4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B3CB01-4467-002A-BA74-BEF6817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9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030D42-BB19-DCD2-2C7D-B849947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27301-E3CD-8D4C-2EEC-241E140A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29F31-7434-5993-B866-2D37A37B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4B56-2FE1-4CFD-8524-02599EECBD65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49B1C-3905-B26D-46A0-EC001D9F2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A60F7-9BDE-DBB7-A985-A6107422C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77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A71B15-39DD-7897-6D18-1B5B3604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842866"/>
            <a:ext cx="792590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A43F09-0667-3CB9-4866-99F2AEE5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028365"/>
            <a:ext cx="900238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F4B95A-CC5A-F382-FA2B-19687ECC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790206"/>
            <a:ext cx="8097380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AA94AA-63F2-B47B-3C77-83E36731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223654"/>
            <a:ext cx="940248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1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AA8B2-EED3-897D-C24C-22F6B4A6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042654"/>
            <a:ext cx="963111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3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A58FED-BBCF-B33F-643E-CE9DCAAA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280812"/>
            <a:ext cx="960254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6</cp:revision>
  <dcterms:created xsi:type="dcterms:W3CDTF">2022-07-07T01:58:45Z</dcterms:created>
  <dcterms:modified xsi:type="dcterms:W3CDTF">2022-07-08T03:13:17Z</dcterms:modified>
</cp:coreProperties>
</file>