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9271C-7CAA-D9E2-B088-4F32BED4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81D5C-5431-16BC-F69E-04A82E3EC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47768-8AD6-1234-BF62-626CF1F4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3C80-D135-4F19-B8D7-C0A83156DB4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34428C-3AFD-2649-253E-47C7247E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E453FD-7A65-554E-9AA9-9BFA4C89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9A1E-4582-46AD-9B62-4EC888EA4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31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2A789-818D-0843-6577-CEB0A99B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48A613-2366-50CA-1A10-981D4202D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72EAC-3E24-DE16-D54C-6ED5D89A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3C80-D135-4F19-B8D7-C0A83156DB4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C4CFA-B750-989F-3EA1-1E2C8F6F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5F5DA-B5A6-79E3-86E8-A4FAB7ED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9A1E-4582-46AD-9B62-4EC888EA4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91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982C6B-1DB1-C234-8905-D436F4AC1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6E5F9D-7279-3E3C-9AC4-C4190BBD7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8D2E5-0AB1-D9BB-E222-C5DCCF91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3C80-D135-4F19-B8D7-C0A83156DB4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ADD629-CAE1-FA28-905F-1818A186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35BD98-807A-76D8-5669-8E4021AA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9A1E-4582-46AD-9B62-4EC888EA4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191D1-A305-145C-F47D-E7E14205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ADDBB1-3AA2-783C-1BC5-E13B736E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D5A16-34FD-B229-8591-BC83FE11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3C80-D135-4F19-B8D7-C0A83156DB4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EAC9BA-463E-5012-AF22-DB2CE922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254AA3-0E90-F118-D31B-7C072C31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9A1E-4582-46AD-9B62-4EC888EA4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78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93573-442E-F8F6-22E5-394DE147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AE7EA9-9C63-E63B-66E0-79B3148F1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D6ECA-B9B7-32F5-9592-726787E4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3C80-D135-4F19-B8D7-C0A83156DB4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7AA18A-C4E4-B915-A160-8CC67B54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0B347D-D698-2D23-D56B-A18480BE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9A1E-4582-46AD-9B62-4EC888EA4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76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E0A69-A29E-2CDB-BD08-584D6C7A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7192A-7172-3385-60ED-F16786FE9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02D148-02A8-2FB9-52F2-BA6EF36D8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AF8ED3-265A-1622-ECC9-E534B2DD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3C80-D135-4F19-B8D7-C0A83156DB4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5A41B4-D081-8941-012C-FDC89CAD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FC9C3D-65C2-8274-CE1F-3981DC90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9A1E-4582-46AD-9B62-4EC888EA4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8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13A1A-620C-5C23-2481-F3960145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2B9172-1590-9974-2CAB-D46C29A5A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DFE3B7-139B-EC48-36EB-06622519F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014DD1-64FA-3593-9BF6-440968DA7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BDB41E-E1E5-AE66-AD2A-359479309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E72DC7-548B-9197-840A-60163962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3C80-D135-4F19-B8D7-C0A83156DB4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F1A786-49BF-42AE-A26C-880C2FD8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2DCF60-D377-0D74-1EE9-86B9F60A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9A1E-4582-46AD-9B62-4EC888EA4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9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78427-A91D-05B9-F5F7-5618A504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EE5C39-D038-19D1-6197-54725A62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3C80-D135-4F19-B8D7-C0A83156DB4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11CDF8-91A8-2039-CF7D-155177DA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4A063A-2311-9316-DED2-FE896183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9A1E-4582-46AD-9B62-4EC888EA4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42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BA0A16-9A61-609D-9C57-E2993ABD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3C80-D135-4F19-B8D7-C0A83156DB4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2228B3-7DE4-5004-52FB-6735D5E3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23B2D7-54F6-CB86-4571-FBDDE937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9A1E-4582-46AD-9B62-4EC888EA4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0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0F47E-C96D-CBFE-66B8-355CB7F1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82DF8-127A-E486-2AB7-AFB81E82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A36E5C-4576-65A4-4ADB-662B8DB84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51A0F6-1432-3048-6D4A-F84E670E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3C80-D135-4F19-B8D7-C0A83156DB4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0E28FD-A9CD-B38C-13DD-54F917E0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93F543-7DA1-6A6D-219B-682DA0DC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9A1E-4582-46AD-9B62-4EC888EA4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05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481EA-593C-B73B-7D88-9AF3823F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ACF621-9067-4761-C259-2EB9C3904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2F2E06-5F6B-41EF-46E8-FA6FB0194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77FB78-F0F7-AB1F-44BC-E56C2635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3C80-D135-4F19-B8D7-C0A83156DB4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BFA2B2-22CF-D883-0D13-D342049D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310FD9-4599-41E8-3FB9-141C1FA5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9A1E-4582-46AD-9B62-4EC888EA4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1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2A212-E220-74A7-47E4-EC9C4970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C9163C-5394-EE03-152B-BF243B99D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D47A8-BF7D-7E0C-B79E-BC5EE0625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3C80-D135-4F19-B8D7-C0A83156DB4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3F7D5-8154-A036-9553-0A605D080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A0FCD3-C0FF-0445-42C4-444FC531E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9A1E-4582-46AD-9B62-4EC888EA4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D0DDBA4-48AE-11AE-B68D-F23CE561E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1299865"/>
            <a:ext cx="1116485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5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871401-140C-AE2D-4D46-D9A51C90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1747603"/>
            <a:ext cx="11755491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2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863599-BC82-D801-2432-55BDE40E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518706"/>
            <a:ext cx="11526859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0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08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28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3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618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2022-06-29T00:48:54Z</dcterms:created>
  <dcterms:modified xsi:type="dcterms:W3CDTF">2022-06-29T00:53:26Z</dcterms:modified>
</cp:coreProperties>
</file>