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8778E-A591-742B-1903-C9B190D01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FF1F87-FF6D-CDCE-2317-DB4BC38D8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159C25-D700-DDE0-CD8C-0E5B8BE1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E65-D199-4C79-9749-25175F715221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CC7365-D7F6-86DD-5C94-F64BE924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45CB1A-4815-F6FC-A79A-50A06EA2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BF5F-0735-4B62-81EB-B9094F8CD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77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3768F-8FBD-7D39-B938-555AB30C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B85311-FA5E-BD16-E5B7-3BC9B8F9B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02BDAC-7E14-DD41-5338-F76582FE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E65-D199-4C79-9749-25175F715221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8B1653-DFB4-892D-3A48-C355C6DD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9580A6-A868-6792-F366-063CCB63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BF5F-0735-4B62-81EB-B9094F8CD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05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66665B-E8A3-E8DF-B051-0E61E41F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477FA5-ADA5-BB66-BA69-52C832A7B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E11F08-118F-4877-F96F-0C8F3D82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E65-D199-4C79-9749-25175F715221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BCAB7E-01A8-E9F3-0741-794A91D6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DF2980-9BA0-59A5-3643-2DB80D4A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BF5F-0735-4B62-81EB-B9094F8CD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24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26A38-76C3-0484-0D77-B63A5A0D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0B5129-A8C8-6634-1873-1A39EDE3E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4D2F46-8FC9-0F1F-A0F1-C8260A9C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E65-D199-4C79-9749-25175F715221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18AB96-7F08-7F02-9E53-8A6C8D64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ACCCBA-77FB-01A1-76BF-09A680E6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BF5F-0735-4B62-81EB-B9094F8CD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18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0E5C1-30C3-542D-46FF-32EFEB30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F9B864-134B-1349-D3E5-96CCAD54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80DDAF-B934-D112-642B-13C72DBD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E65-D199-4C79-9749-25175F715221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E0248E-7B31-4737-CC9D-70578482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817E3E-F7E8-7F20-1B30-36E87A36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BF5F-0735-4B62-81EB-B9094F8CD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92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0DA18-4710-A5B6-E211-9AC5423E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0A3450-5724-40E1-AB86-FE1A1F1C3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E18F70-6B83-BE36-2AD7-9E4E8F154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0349BF-D5A2-ED6F-25BD-6044568E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E65-D199-4C79-9749-25175F715221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93E3F6-6882-E25E-FDA9-A1434A9E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FE77DC-29CB-450A-6A2E-C47D30CA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BF5F-0735-4B62-81EB-B9094F8CD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15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BF0F9-02E8-1017-ECC2-C90C6597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C44FF2-88EB-1543-602C-1B364E310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B7603C-2588-107E-9F94-658122214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D424808-4085-57AA-E815-33F544FED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95105D-0363-AE43-BCB8-3A4F3C940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57F538-61FE-E70E-BD21-EB2F56CC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E65-D199-4C79-9749-25175F715221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C788427-243A-D3FC-5103-AA56FDD1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ABBF2E-8C58-4648-224B-CD6B98A0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BF5F-0735-4B62-81EB-B9094F8CD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08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7BB7D-1C71-DF30-9F63-646B57FD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B253A7-C2A3-329F-83B7-51813C7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E65-D199-4C79-9749-25175F715221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21CDDD-7251-A74D-570F-9ACFAF5E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DCE31D-89A3-FCEE-4911-6AFB8427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BF5F-0735-4B62-81EB-B9094F8CD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78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8280D03-DDE9-1154-147F-370D3368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E65-D199-4C79-9749-25175F715221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221B56B-597D-B09A-932C-3CE22829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B86682-3A6E-6757-0507-611BB9D2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BF5F-0735-4B62-81EB-B9094F8CD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0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1F874-B26E-FD7E-9A03-5331EAB9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B8F81C-4514-E330-A06D-4A816914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A73D0E-58A7-4FBE-D359-2EF3A4D82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747662-6EC4-2EBE-DA9D-6C59112C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E65-D199-4C79-9749-25175F715221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9BF4E3-B9DA-3B00-F522-9A651D14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D84C43-A1A2-BF7C-B079-400640E7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BF5F-0735-4B62-81EB-B9094F8CD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31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AD9E6-06E8-BA24-A32F-980FF2EE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722173-FF96-B437-33FF-64B9309E8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5DFF37-2CB4-A98D-F770-C6C0B6365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563C41-10CF-3ECD-DC88-8351B8B3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E65-D199-4C79-9749-25175F715221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B5084F-5048-E6B6-14FF-504A0AA0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728F82-F9A7-C525-6E22-C98F3C63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BF5F-0735-4B62-81EB-B9094F8CD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5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F6C137F-6D11-6058-DAC7-5AD321D2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41F6B-752A-86C3-E9A5-97DD6D468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12D959-090B-0691-6B3E-1941622D6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09E65-D199-4C79-9749-25175F715221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7EFB0B-FE79-BE63-995F-6A4726A84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89FC4-AC0F-B347-EA91-F81E1DD71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7BF5F-0735-4B62-81EB-B9094F8CD1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3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7CB7AAD-563C-B499-C5FC-E4665659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4" y="1075996"/>
            <a:ext cx="11364911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7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0D0743B-1FE5-6AED-40BA-B5DDC895D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5" y="210687"/>
            <a:ext cx="7449590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7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E75759E-58AB-BE4C-4C9A-5AAF69630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57" y="256732"/>
            <a:ext cx="8678486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6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51B8F69-16BF-8BF9-4218-FC89815B0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1009312"/>
            <a:ext cx="12041280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9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919696D-B3EA-75CB-836C-1A297A5ED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4" y="1580892"/>
            <a:ext cx="11755491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3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63BAED0-E274-C5BB-81F4-23825B79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1580892"/>
            <a:ext cx="10869542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5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AF98BD0-BCEB-7DD5-E980-ED870B082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1790471"/>
            <a:ext cx="10879068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60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2022-06-29T00:39:05Z</dcterms:created>
  <dcterms:modified xsi:type="dcterms:W3CDTF">2022-06-29T00:48:35Z</dcterms:modified>
</cp:coreProperties>
</file>