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90AF-4E69-7CBB-C869-74E6870E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F5BCDC-99EC-D2DA-5ADA-97432DD0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4A5D2-14EA-6497-ED77-E5F5DB8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207A4-C8FB-E554-FD03-C7AEE8E6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68F02-BAF1-4E2B-EB21-194C3A4A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38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E50F6-2D8F-1C77-A547-DF2041E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5C877-A920-6676-5662-925CFEF6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7CE48-35B5-1D24-1EA3-9B86C3A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895C2-630D-6E2D-F5D9-C9465BFF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F5AAE-3A02-F96D-429C-EC7665FF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5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46F4B4-4FED-1635-F2B2-8E55A3607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2C2E2-E931-B658-E897-B788462D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77B24-5718-D931-8243-5739F40B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8B51D-AC14-99B4-FA96-E8D400F1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1E090-DCF1-F2E5-CAF9-E0C3F0D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5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BE822-D237-440A-6445-8AF06BE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17536-D59A-4029-D969-1149DB4A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519319-659F-61DE-A3C1-EFAD1364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D9BE9-5EEB-1494-D473-E56C5675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F3B85-D030-3874-7A4C-9445CA83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BAC4D-75DF-1366-1616-637507D9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F629ED-1727-0C77-19F9-BC287420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2346D-05F3-C9B1-4678-7E17CD4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3A81A-C9AB-5D6A-A828-8374E4CC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9AE0A-1DDD-1A5D-B951-EE84B2E3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6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57DC-B1BF-2C6A-573F-83175398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90FE9-8CE9-7583-694C-46731C2C2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BE340-E744-95EE-C6E1-C38285B3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DF550-2FCB-D150-AD74-C3832CB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957EE2-3852-F7D3-AE3D-15851CDA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2DDCD-DE82-FD66-B497-9841F28B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6C2A-922A-74B1-CF5D-75A19DB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2594C-77EB-AA42-E7A6-A0F7B68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A6F25D-EC21-7111-6433-1C9CFEFA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E35C32-B989-7FF2-1B9E-8CF7A7B5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A2DC3D-10CA-7954-D340-9B68CCCD4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A957C0-C740-D972-1897-B2670BC6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3F23BD-4138-580A-0D18-114E89FF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2199B4-14A6-54F6-A1F4-B3B890F9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11480-ED8E-7DC1-45CB-68D8DAA9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B411D8-40E3-B0AA-416D-DFC1CB73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0582E-6F02-FDF4-746A-7A178E8F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A7416B-5C05-DE8E-5C81-BA8B5F4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4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D9BBF6-ACE1-D390-19D8-24D88EDE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9982FF-D7D8-8931-98C9-A6436800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EDF38F-8E80-64C0-0E03-6085E1E8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57E2-4CDF-1A94-F8E7-2B849CD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A9FB2-E366-94E8-5A40-3349068D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984A1B-661E-A20B-F223-7293F21A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C2C189-7A96-8210-F058-B8259A71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2AA56-A7DC-1CC1-2F9F-606F94F4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5B98E-B9B2-6E16-67D5-D80485B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183AB-BA88-68A1-94BC-72BFD823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F6BE9B-A894-9F61-1101-E40E72FB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DA03A8-57E2-ED52-434D-A5EA34BA6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9C632-612A-D4D0-3EA6-D930B225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3CA5B0-49D4-570F-ECFB-473FE7EB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316FD6-50EE-6E54-135C-7EC27AD9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0F1F7A-7C92-107E-CEBD-A1025260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FD9479-8F3E-1AC8-042D-ED7DB553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85A5D-760E-4028-DE83-259A57AD9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EB20-4201-4439-A9B6-3B186CDFE54E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DFDDB-AB81-B9AA-5D05-83F0ED18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0D0A8-8C70-01EF-9A65-BD3172D6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7BA5-E06A-4EC4-9F15-1B57292206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0CBF52-CC64-E64B-89EB-E914FDDB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1409429"/>
            <a:ext cx="1066948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4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8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F441C5D-1DDC-27B4-CDF0-AD943E57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514208"/>
            <a:ext cx="1027890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58DA50-01CE-7791-BBD0-D40ACF93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1971471"/>
            <a:ext cx="716380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78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22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0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8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96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6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2022-07-27T23:33:41Z</dcterms:created>
  <dcterms:modified xsi:type="dcterms:W3CDTF">2022-07-27T23:36:04Z</dcterms:modified>
</cp:coreProperties>
</file>