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AB034-F209-46C5-1D00-B7FFC58F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F38EB-2602-AB2E-224E-E485A601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65B74-6312-9ABA-0013-27D8C8C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272CB-D340-23DD-8927-798E9860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A44D7-71D6-8A5A-2EC4-2EC23CFE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7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C0718-FABC-93CA-BF5B-3BA676E1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4F4AD1-FCC5-34EB-C582-01A7E62A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1AA039-28A8-5C6C-2AB4-911ED352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6EA554-68A2-3713-04DD-0CEC911B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33BE9-64A7-17F6-1A28-5DB8F67C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16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6DDB07-F54B-9840-8ADF-D66C4A237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5A98EF-4AFE-BAB2-DFE5-BA79651A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9FFA4-B93E-471B-968B-4F28E445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24AC85-21B6-54D3-ED5F-C5C6AB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69B038-A568-5AA2-A406-B1CE6E2B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4CB80-8707-3FFD-0B98-4435AAEB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BEB6C-33DC-6428-4247-5A531497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13E05-E0E3-B598-E255-A2D4FBC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A54E-4439-3B8C-7D87-2578A493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2DDF84-CB82-61F2-C6DF-FC8D32BA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46A9-1D36-45BB-BE05-A3140BEE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BEB01-2C6A-15A3-B68A-7905F781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E05B9-9583-550D-1CCC-EF476851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5128E-999B-ED1C-6AD4-94649758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02A4EE-AC50-E5CD-0D1F-A86C6D4E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8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03C64-DF00-7539-94BE-D36FE3D5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6DFF76-A2FB-A730-ECF6-DECA3EA3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4B5A42-2611-0B59-77A5-28EC80624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EFDEF6-F877-6A9C-5E95-29E0122C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9FA740-0861-79E1-6E0A-A2809D56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CE821C-E88B-1D39-DF62-A159CF9C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51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F8502-7E88-746C-7E1D-48D2011E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D9BBE5-E70A-5821-D91A-D07986D90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75601-CFE1-8111-BA43-86BFD1BF3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A01CF3-C8F3-E905-94E5-EB3F92662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20BEDF-D0B5-44E0-7A63-A5AEE6EB7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1BB3A7-2DD3-C63D-FBA9-B51656C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A82FCA-4D7A-927E-ED3B-8FB217BF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B04B28-2724-A023-FF1C-F1C43C78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7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A2873-C62A-334A-DD0A-05BFEB93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B6C22E-3001-EAE1-4046-A15BEF2B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82E087-6CDC-166F-2A68-EE531582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E80899-C151-54A5-585D-694637FC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4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EED75B-6B4A-64F8-043E-DC13E64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1796AA-304B-D0C2-3CA3-644511A6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FEA95D-12F6-D6C5-7C8D-823DCC21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12209-8CD0-A695-53A7-584DC314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0DFCAF-F1B0-BD58-EC6E-A95DAD35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6412BB-DEEE-DBBF-4B32-E4DD6FEB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A85458-51E7-906E-8348-AB32B709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E0CF3E-39FF-8A3B-5120-82EFB588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47AE1-A583-3D5E-740B-667B9985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96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3BC8-DE3C-1F70-51EC-E21DBF90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333F54-FC81-F50F-BCCA-F1D1B3AEA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3C9D21-7DDD-ACBF-F3FC-E17613D7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2CB4E2-6F3B-290D-C412-C11D0995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C3FC44-83E0-4829-0EF0-C95C5292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C23310-F74F-B75C-06A9-1EB5C31A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32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7CD491-DD40-E2DB-5D76-A391AB8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DC3361-8BAB-BEBF-EDC4-A8290B6C0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0F421-EDEF-B2BF-6F13-E1A9C0F5A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3BDA-6824-472B-9943-9EB415EEC9D0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50A87-EFF5-79AA-BECE-F5894CEB0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14812-2E52-681C-D51A-45047FBE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9BDB-89EA-462D-8822-533AADDCF3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3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22837D-58A9-58D8-F876-263F3510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256732"/>
            <a:ext cx="984069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3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DD048B-4BD1-2B3D-8CAA-C89A6BBB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380574"/>
            <a:ext cx="10821910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103F4F-2691-F93D-EAE6-182D3D1F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513943"/>
            <a:ext cx="11326806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B7E5DC-95CD-E128-2901-57017063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723522"/>
            <a:ext cx="1158401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0D32F1-07B1-05F2-95FE-C7956D9A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271022"/>
            <a:ext cx="11212490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7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37A262-3DA2-6B0D-42B9-67753140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818785"/>
            <a:ext cx="11202963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9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07553B-0C35-FE48-6E8B-140346A1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709233"/>
            <a:ext cx="10726647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5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B42C08-EF6D-8543-1CAA-562CFBC8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256732"/>
            <a:ext cx="11126753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0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2B1B50-F2B9-B8B2-6769-87D11376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299601"/>
            <a:ext cx="962159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2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4AE95C-783A-449F-FEF7-DB8CC194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294837"/>
            <a:ext cx="10469436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34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2022-07-06T14:35:02Z</dcterms:created>
  <dcterms:modified xsi:type="dcterms:W3CDTF">2022-07-06T14:50:20Z</dcterms:modified>
</cp:coreProperties>
</file>