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EBA73-BA9E-DEB0-6FE4-8CCD2ACF1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18D234-FF37-3DD5-A406-81FB571FF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E75963-3559-7E8C-4610-EA067246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9824-9FAA-46E0-A0C5-4CCA09BA3AD1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43233F-0613-CA30-B4A1-FB818449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082A86-D14C-CAB9-F46D-28D52530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391F-837F-489B-9AEC-124803EB5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51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C8382-E6A2-83E9-811D-A054385E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714A5A-F301-E304-0BFD-EB4E8EC27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55A996-0C89-65E9-7DA3-E4C7BCD5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9824-9FAA-46E0-A0C5-4CCA09BA3AD1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08C6FA-F707-E69F-B33D-35E256F8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74D6D2-9CDA-4B88-9772-59726612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391F-837F-489B-9AEC-124803EB5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77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BD4105-B5F7-A29E-AD56-120D867E8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93D2FB-5B7D-6E86-4E95-621D3CE9E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6F7D9-9871-D829-32D2-F9FF65C9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9824-9FAA-46E0-A0C5-4CCA09BA3AD1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A5B7E0-31C3-CA7B-92C4-EEEFEFAF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DB7257-749F-D68C-881B-4BD80834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391F-837F-489B-9AEC-124803EB5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39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F3A47-BB2A-0BB5-CA28-3C496E50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DD54D9-F8C9-6F85-10B3-2487C5B70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1F89B1-881A-89AC-205C-B6693CD7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9824-9FAA-46E0-A0C5-4CCA09BA3AD1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47511B-3236-8B0E-D26F-2BE5020D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0954C-D230-13F3-1772-3D6FEF8F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391F-837F-489B-9AEC-124803EB5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0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3D0EE-9236-637E-D317-F8E52AAC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23AA4A-BDF9-8D20-EDFB-71585C7DE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0532C4-5683-4A10-DC55-533E9876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9824-9FAA-46E0-A0C5-4CCA09BA3AD1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68A4D9-990F-8089-FB90-EBAD0AC4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8232FD-4129-EDD7-F84A-9AF0BB34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391F-837F-489B-9AEC-124803EB5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51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E7F9C-28E9-EFED-0C91-0D9E97B9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B5DE9A-5D1E-320C-3F69-4CAF0402E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C99EEC-0906-8E2F-9BD5-06BCF7139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9B31C0-6776-27DA-8011-FC553177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9824-9FAA-46E0-A0C5-4CCA09BA3AD1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61279A-DB2A-8AC5-165E-CE3E6062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6DAF91-56BC-78CA-7FCA-3017E6EE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391F-837F-489B-9AEC-124803EB5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42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0A445-54AE-6A3A-B69D-07F2F86C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07FE54-C2E1-A3D7-1232-F349A1743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0CEFC0-1FDD-C975-EEF6-BCE762FA6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F005B4-BD4A-34D2-65DF-57C9E45F9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36B351-351D-FCCF-AD5D-7A9A1064B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6BEC3BB-8951-6E56-A3BB-BA70E6E5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9824-9FAA-46E0-A0C5-4CCA09BA3AD1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58400E1-0668-DBC5-C9FA-0F592E22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3CEC560-C3DD-6557-49E1-4CC1D6E4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391F-837F-489B-9AEC-124803EB5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92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69A06-E173-A311-E0E4-D2284923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0C8E3E-E154-B175-EDA0-37D3F65D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9824-9FAA-46E0-A0C5-4CCA09BA3AD1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AF93BF-25DB-176C-918B-92FE1943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2483A0-6470-7F98-4841-A8A58323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391F-837F-489B-9AEC-124803EB5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40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317796-E928-62F0-30AD-DC9F53D6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9824-9FAA-46E0-A0C5-4CCA09BA3AD1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16D840-5BEF-DA60-2BD3-B1354BAD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9FAB6D-64E8-BC4E-6046-B89CA79A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391F-837F-489B-9AEC-124803EB5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41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1CF25-7B7F-1C6B-0755-32BE3117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F9341C-ED00-FFA7-6B25-49415996E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961D92-7FA5-AF81-93CE-E3EC9129E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C68BB5-A247-0A8A-175D-A826F7AB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9824-9FAA-46E0-A0C5-4CCA09BA3AD1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0AFF8C-E2EB-506C-A0E2-F143A7AF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900CBE-4902-E21C-444B-47E548C1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391F-837F-489B-9AEC-124803EB5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16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3FC45-360F-D769-1BB8-AAA01E259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C498EC-788B-D303-0CAE-0581F4AFC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9DD93D-C41B-16EA-B954-3761A5885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5F1C0B-1921-D3F0-68BB-D1767240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9824-9FAA-46E0-A0C5-4CCA09BA3AD1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29CCB3-2DB7-72BB-723B-9A04D1B6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148FD7-0783-C996-CE57-1B990F80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391F-837F-489B-9AEC-124803EB5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4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8491E6-961C-CD1B-96BD-31A69B5D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D7395A-238F-823F-ECE4-08D0DC7F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F71DC8-E772-517E-3CD2-01DCAE949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B9824-9FAA-46E0-A0C5-4CCA09BA3AD1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EA088C-7433-222F-D816-7E6734821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27B42F-764F-EC12-7CAE-B5EE19B96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3391F-837F-489B-9AEC-124803EB5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81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A941639-4CDC-4711-EDEF-95F9AB495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418680"/>
            <a:ext cx="10459910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8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9CCBC6A-19B8-4C8C-BB55-3CD95BFE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294837"/>
            <a:ext cx="10307488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5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8A45385-634B-2CE3-5FBD-6BB61AFCE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14" y="690180"/>
            <a:ext cx="9469171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9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33A5F7C-FB4B-0CEC-7343-22DB3E03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4" y="432969"/>
            <a:ext cx="11002911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72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2022-07-05T19:17:44Z</dcterms:created>
  <dcterms:modified xsi:type="dcterms:W3CDTF">2022-07-05T19:24:07Z</dcterms:modified>
</cp:coreProperties>
</file>