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12BB7-DC37-A51F-1CEE-B1CD722DB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FAB84D-0999-3D3B-3DCE-214FDA756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ACF444-CF45-D5F1-2AAE-C27759EE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7F62-8E31-42ED-A914-9A9A8B3DDE99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8569BF-CE68-4BBF-B7FC-3F24820F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111524-AD34-6BD2-47ED-68F094C5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8169-2239-46B4-8874-4A9E55F9B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03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4FFB0-AA32-A4BE-43A8-24985163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7882459-26B8-BD92-8FA7-CD5DD0150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C52FEB-D610-BC1B-96E8-08B3A52DF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7F62-8E31-42ED-A914-9A9A8B3DDE99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C2F389-62EF-5B7F-BABA-BC9BA2BA7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BA0833-875B-FABF-6128-CD5C7988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8169-2239-46B4-8874-4A9E55F9B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43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7253B9-6407-A3E6-2F1C-F43CF41CF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CBED91-6337-76CA-2B82-DEFC23A49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E0102A-EE8D-25BF-1520-F320739E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7F62-8E31-42ED-A914-9A9A8B3DDE99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22D665-72F7-A8D3-3B9C-08BEDAA9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F2F2BD-A523-79D2-A1E8-30EEA160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8169-2239-46B4-8874-4A9E55F9B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34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F022E-B190-9155-8690-0EEC65C7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BDF371-BC00-E377-937A-167C1918F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0EA8AC-8E3C-F380-9761-0743D6781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7F62-8E31-42ED-A914-9A9A8B3DDE99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EE3EA6-EF6C-0A3B-390C-BA785B59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39BE46-737E-4632-92D3-B25008B5D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8169-2239-46B4-8874-4A9E55F9B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45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A5837-85C8-4C04-C3C9-DBC93A594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C56F3E-7123-8C6E-CCE0-A1A4BC41B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C19479-EC84-FCAC-C257-2FA4B0D3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7F62-8E31-42ED-A914-9A9A8B3DDE99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996CDE-C7B4-5DCE-2CFE-7B372989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626E57-7E49-EF6B-F13D-4ADE91CE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8169-2239-46B4-8874-4A9E55F9B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86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79479-4362-1D97-9613-B7647C22D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894E19-1E58-5BDF-7915-A57ECF97C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A5AF35-E4E0-D8E9-F6D6-D398726CE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8FD1AB-8EB8-BB38-2050-F7906E84B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7F62-8E31-42ED-A914-9A9A8B3DDE99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50DA9F-4299-4A36-1D9A-C316D392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F93A7A-AF7B-8F66-8607-AB9069E66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8169-2239-46B4-8874-4A9E55F9B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46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9387A-5FE1-69E0-8431-2A1223943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C25124-970D-D93B-0E7B-2CC40203B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2FE08D-D144-7533-3348-1BD0A2DE8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95EFE2C-49B0-8AED-5148-F32A50EBD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F098CD7-5D98-33C3-9779-E9F9AD257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9AE80E5-AA21-9DA9-F48D-B441CBD4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7F62-8E31-42ED-A914-9A9A8B3DDE99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662AA99-A34A-B2D2-2D66-9D3365B87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F03E6AA-AFBF-A1F1-AA0C-F62AB256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8169-2239-46B4-8874-4A9E55F9B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55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16AC3-6FCE-9E04-271E-2E28CB98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E2DA919-D07D-1DF5-5F93-B60D95BD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7F62-8E31-42ED-A914-9A9A8B3DDE99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AA2E34-3E9E-CBB7-C2A5-6E2D67AA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1F5500-4B1E-5BBA-D7FB-B5FC0012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8169-2239-46B4-8874-4A9E55F9B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74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EDC2798-DEB3-8C65-8D3C-A933FF31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7F62-8E31-42ED-A914-9A9A8B3DDE99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DA6DA2C-3CDC-175A-410F-2694A0EA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C4F241-8435-C1E1-BD7F-06007FD5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8169-2239-46B4-8874-4A9E55F9B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20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04662-C9F9-EE39-20F3-294DA886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7B6720-E2AE-2A65-1674-5B4CD1021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C1290F-4DD1-8E6F-BBC6-A2B245225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4D8FBA-A1C5-19E4-E9FB-0261DD828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7F62-8E31-42ED-A914-9A9A8B3DDE99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9897E6-ECA2-7228-601F-507F6158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A347A8-617D-9A44-D7AF-F64B89FD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8169-2239-46B4-8874-4A9E55F9B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87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78FA2-4849-67E6-0471-ED42DA5D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8995622-63DC-A5B5-96DF-1F17C1B43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EDA522-F42E-97B1-D8C2-F6F1E58FF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40DA82-722D-CFD9-5AC1-057C00C90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7F62-8E31-42ED-A914-9A9A8B3DDE99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E8537B-D78F-DC0A-0E85-12612C4A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755A8C-DE09-5954-EAB3-A8E4314C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8169-2239-46B4-8874-4A9E55F9B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13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16A54B5-CA90-BDED-B25E-0F5FDC695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6CD5F5-8519-03FC-2B35-30B6D57AD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4D64D0-C0F7-3625-6141-F2C5B232D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F7F62-8E31-42ED-A914-9A9A8B3DDE99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1A2DFE-6940-DBF4-EC3E-10F8886F5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781AA5-2E19-C2F4-E737-0B43C850B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28169-2239-46B4-8874-4A9E55F9B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35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A7A23B3-87D8-DFBC-56FE-731719FBF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12" y="256732"/>
            <a:ext cx="11822175" cy="63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7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F3F0295-14F5-CDCB-0D17-923089EF4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25" y="294837"/>
            <a:ext cx="9497750" cy="6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6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35D3EA6-B3D6-2382-CAF0-BA7E50707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60" y="933101"/>
            <a:ext cx="11317279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5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6C4AAA4-3742-BE55-341D-205E68746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24" y="642548"/>
            <a:ext cx="10040751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61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7009513-1E69-580B-059C-AAC1F6B7F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97" y="618733"/>
            <a:ext cx="10783805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6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42BF246-22E3-725F-D7FF-CBBE67FC0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24" y="261495"/>
            <a:ext cx="9859751" cy="633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8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A64AD31-78B9-590C-325A-CAC555A34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29" y="309127"/>
            <a:ext cx="10507541" cy="62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0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B55F9D8-2C18-186F-95E0-F1F66BDE1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08" y="356759"/>
            <a:ext cx="11174384" cy="61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09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638C59F-32A5-E888-9DD6-1CA070C1F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195" y="269650"/>
            <a:ext cx="8445610" cy="63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064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</dc:creator>
  <cp:lastModifiedBy>Vinicius</cp:lastModifiedBy>
  <cp:revision>2</cp:revision>
  <dcterms:created xsi:type="dcterms:W3CDTF">2022-07-05T18:43:24Z</dcterms:created>
  <dcterms:modified xsi:type="dcterms:W3CDTF">2022-07-05T19:17:28Z</dcterms:modified>
</cp:coreProperties>
</file>