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AAF4-1AAC-D06B-F3C5-93C4D7ACE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5AB52-B9B7-ECBE-D9A2-60764FA6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A18E2-1809-10D4-5A56-B020F385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2BE1E-FF22-293F-6B25-86F16F50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55DDB-4DB2-9ED5-D458-EAF048C2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6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A6DC-9957-EC10-345A-35B7F499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D03B60-ECE9-3A4D-D268-DB197926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AAE76-C6FC-99BA-75EE-B66AD979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DF22C-514C-FAAD-854B-672ACC7C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90174-CC68-1EDA-E06A-ADCBFA70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66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E52044-B422-2A19-ECB6-FC193E20D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B10F6-2D51-6158-79B9-D0418080E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729AD3-B4FC-1DE6-2582-023696D8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4477A-09D7-E91A-022D-BBB4E93E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8F1B3-E946-9DEE-70E2-93B080CB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D121D-87B4-1662-210D-2ED5B1F0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B5F1C-75EE-8B6E-A342-7D2054EC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CC96E-4038-98F6-5762-52D57246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C696C-36E0-3444-BC9F-33A69DB3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1FD40-2C51-A893-C4F1-46C0EA86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6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D8D4-D4FC-5283-1BE0-BC85BC10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B0137-6DD0-613A-5BFD-361FCA16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1957F-0A42-08C6-6431-049EFE19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A5458-7A00-91DD-97EA-CC13EBA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7E541-654F-292A-B2D9-7A0B9F93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96D49-D67E-AC7A-4CC1-68A294A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E222A-9900-E930-1B4E-48F54CAEB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AF5A5-E7DD-D521-F5EE-7CD5E5F17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8AF63-EA2D-D69B-95FD-D6465A50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C6AD1-86D7-DF70-D220-598373D7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40F85-9355-C85D-90F0-0836EA84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05C53-C978-139B-AE56-FB6B097C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F4072-077A-6823-55AA-CB7B521F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192B51-C43C-E98C-33F9-5E206F82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FCF074-39CA-E69E-E21F-86A30AA8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948241-1291-610E-BBBC-7BD42BC8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DDDA78-C181-12A0-DBDC-ED480D33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94C232-E212-2EAC-C697-DED218C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52D1DD-2FC5-1D83-CE92-0E7F5C49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2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D40EC-033B-7DCF-B09F-2AEF9E7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C06874-ECE0-288A-5C55-DF3387F2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10DDC9-4DDD-C079-6786-B90BA70E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630DF5-749A-29E4-B03F-C92A2CE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01EBFF-CE05-7DAF-C824-4A96EF5C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17816-E537-CF16-8E45-DD09FEC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5CFE5C-BF2D-4811-E89B-37406A00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A5997-9D8F-1334-686B-71385E88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14A62-1B20-0DFE-F06E-E1E10904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7B5D5-802E-B40B-CB47-A3E538D0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22F89E-11EC-8C2C-921A-73EA421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68391-1226-19CB-E892-2121270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007119-35F9-8CF7-C8E0-94DDD646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CA903-347C-4770-2C9C-B4E03FA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ED917-C44F-F796-A495-A10BC9C5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71A148-1D23-8269-CB8A-597CE9BA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D8C1FF-5BBA-DCC5-B058-B8E5CDA7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33F4B-5D3F-CB9E-A17E-210CF74B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04EC9A-9726-4E7A-FCF5-6D2C171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D94FBE-5012-B9E8-8774-AA9CA37F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D313E-3A82-2B92-A7DF-8A87E649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A4838-B69D-4489-5092-BDD744DC8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F7DE-52C0-46E1-AC12-8240CAD0F71B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898BB-3ADA-8AB7-8282-B298969A7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00140-88E5-9B88-D4CE-8D15F269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A7CD-9479-4BCE-B215-32FCCA219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82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BD37AD-DC18-B519-FA1C-866D306D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618733"/>
            <a:ext cx="99073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DA5F72-7E5A-5751-4EF6-4F711D5E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290339"/>
            <a:ext cx="911669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5AD79F-0403-40B0-7EDD-48F7BF41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513943"/>
            <a:ext cx="11403016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C6050D-2DB3-1FB5-EF10-6068EAAA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285311"/>
            <a:ext cx="12022228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E31000-D277-6179-1A73-8E54C4B9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452022"/>
            <a:ext cx="1212701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FF5FCF-6BE9-B50B-4886-3336A8DC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566338"/>
            <a:ext cx="12041280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D11669-9160-668A-C54B-D34496C1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509180"/>
            <a:ext cx="1143159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3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426497-C638-258A-82EE-527E706F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485364"/>
            <a:ext cx="11898385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9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FC8203-46C9-98A1-12D1-EB09BC97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794970"/>
            <a:ext cx="1106006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BB3C9E-04D4-A2AB-EB76-7C6DBA69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1147444"/>
            <a:ext cx="1093622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1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2022-07-05T01:22:16Z</dcterms:created>
  <dcterms:modified xsi:type="dcterms:W3CDTF">2022-07-05T01:54:37Z</dcterms:modified>
</cp:coreProperties>
</file>