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22BB7-41D5-DBCC-558D-593D3DAAF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B53AEE-F989-C681-F3CE-9A7E20035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9A9C2-9C36-3D1A-A731-71268A2A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4B56-2FE1-4CFD-8524-02599EECBD65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E84DCD-67CB-C997-B0C7-667CC3C97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058C9-FB02-6359-FE37-00DF83BC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379B-0FED-4230-A44D-A24BDE281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29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9001C-7DC5-C869-32D5-E0A09397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E25584-04E3-5B54-F6B8-EA0067B1F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43D935-CA1D-BA89-5C03-3781E675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4B56-2FE1-4CFD-8524-02599EECBD65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0D80F6-6987-8833-F041-36002F1E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75BB6F-647F-DBA0-FF7D-DC605C13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379B-0FED-4230-A44D-A24BDE281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E1B0C8-2D30-51A3-D62F-5030733F0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7DA602-4D1B-5F55-C478-9C626B188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A06D8E-C925-730F-297A-08C55570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4B56-2FE1-4CFD-8524-02599EECBD65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3DC73C-AB0A-10DE-D4E3-8ACD1389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93C7AD-00F9-EA8A-B7DB-D70B8725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379B-0FED-4230-A44D-A24BDE281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15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98781-D335-49C4-591A-CDA218DB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DC40A-048B-8C7A-187D-6295974B8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88694F-2209-0A2B-395D-982CCEC0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4B56-2FE1-4CFD-8524-02599EECBD65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3C7EE5-7F35-5CEB-7FBB-1D202A9E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998893-B3EE-09C1-D7B1-5592603C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379B-0FED-4230-A44D-A24BDE281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38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17153-92A1-33E6-3F3A-387DCD71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1C7FD4-DF68-1398-A680-C2035FCD1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17FBAA-003D-CA20-D7EB-2C8FE1A6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4B56-2FE1-4CFD-8524-02599EECBD65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67CEBD-8D94-1057-58AB-4F87C2AD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C295C-0AFD-1FE1-6F60-5AFCC820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379B-0FED-4230-A44D-A24BDE281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6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70077-1208-380C-8F61-77EF0DF9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2A995-55B6-3F8D-47C0-588715DF7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D51369-EA2B-7A53-B8BC-EE9EDBF1B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E7D5DE-E69C-183E-2120-AAD735A6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4B56-2FE1-4CFD-8524-02599EECBD65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69E06D-AD67-4B7D-628F-9F64B3A4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63ABD5-834D-8EB7-CA28-E9E0F8A9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379B-0FED-4230-A44D-A24BDE281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39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8ADF0-7D1A-A608-DECE-E7D30188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2972EC-373B-0FFD-4E2C-67FC02496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D42A92-915A-77B5-BE99-F0FB58B15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883C03-FF82-4458-A710-7609383D9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10219F-2857-B9FA-7920-CBC6018C5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88F93F6-E5E5-D1D1-2D8F-F3398D95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4B56-2FE1-4CFD-8524-02599EECBD65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73C62F-B6F3-4443-0628-20D9A92D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FE8629F-6DEC-3F99-E3A8-E9661965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379B-0FED-4230-A44D-A24BDE281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72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183BB-D9EB-D280-6455-CF9619E0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9EB8B0-C8B3-CF1F-2097-7B3EA3FE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4B56-2FE1-4CFD-8524-02599EECBD65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5EC4C4-FB75-33CB-3866-A75AF779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FF93D5-9F8A-EAB7-B3AA-44E0CEE1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379B-0FED-4230-A44D-A24BDE281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50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2B9277-42AD-8A58-2EE6-A79E582C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4B56-2FE1-4CFD-8524-02599EECBD65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8627E10-E61B-3F21-AA59-D9BAE49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CE094B-9360-7C85-EB30-5DC23EFB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379B-0FED-4230-A44D-A24BDE281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73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C76A4-D12B-ECB6-6E43-D6BEF2C4C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4E6DAC-1D06-3AFE-E322-0634CE02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C345EF-E366-2E2A-79F2-BF5A0F0E7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332EB6-3A7E-2E25-A8B2-BB16BE99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4B56-2FE1-4CFD-8524-02599EECBD65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0FD579-16C4-A270-D6AF-7AE5D86A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2A1CF6-331A-4DAB-1B17-4D715B22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379B-0FED-4230-A44D-A24BDE281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00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BF42A-9CAA-6472-B9D9-1E374AEBB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1539A5-9068-021D-4D02-EA0168F77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5CBAA0-C036-4773-727B-E4EAD5CF6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0294A0-B3FB-CBB4-89C2-4B66701C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4B56-2FE1-4CFD-8524-02599EECBD65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71E373-015F-F4BC-75D2-91E43FA4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B3CB01-4467-002A-BA74-BEF68171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379B-0FED-4230-A44D-A24BDE281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97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030D42-BB19-DCD2-2C7D-B8499475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427301-E3CD-8D4C-2EEC-241E140A8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929F31-7434-5993-B866-2D37A37BC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D4B56-2FE1-4CFD-8524-02599EECBD65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349B1C-3905-B26D-46A0-EC001D9F2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5A60F7-9BDE-DBB7-A985-A6107422C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4379B-0FED-4230-A44D-A24BDE281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77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AA71B15-39DD-7897-6D18-1B5B36049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7" y="1842866"/>
            <a:ext cx="7925906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5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CA43F09-0667-3CB9-4866-99F2AEE55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1028365"/>
            <a:ext cx="9002381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9F4B95A-CC5A-F382-FA2B-19687ECCE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10" y="790206"/>
            <a:ext cx="8097380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9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1AA94AA-63F2-B47B-3C77-83E367319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6" y="1223654"/>
            <a:ext cx="9402487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1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C0AA8B2-EED3-897D-C24C-22F6B4A6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0" y="1042654"/>
            <a:ext cx="9631119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360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5</cp:revision>
  <dcterms:created xsi:type="dcterms:W3CDTF">2022-07-07T01:58:45Z</dcterms:created>
  <dcterms:modified xsi:type="dcterms:W3CDTF">2022-07-08T02:59:41Z</dcterms:modified>
</cp:coreProperties>
</file>