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19B07-1D22-DCC6-3071-E44589DA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1B1968-9135-1426-CF08-89159512F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ACA33-33FB-A60C-DDC3-D7151854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6C703-4A59-3DD1-3815-3E7FAAAA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67C03-54EE-BF68-8182-B8BA66E8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6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390E4-642E-86D0-B481-594B0023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DACB0-ABD9-B8AC-14A7-0E27E688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A7FBA-FD9D-447D-DC9F-DC87585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05451-C0B4-0670-B2D2-458F488C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54FAB-1503-CFE1-5C39-99837D0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57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A01238-276E-E7C4-680F-D6392133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8E9E2-C159-B872-238D-55EFE964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62A79C-1443-EB1E-E057-2FA53E3A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285F76-E16B-9B6E-FA3B-2E9F0307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66AC6-9A62-5772-E66F-BF6D9414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9A827-5CA8-40C7-1E68-1B3DFC3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A36AA-C583-5CB3-A564-7466352A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A97EE1-5227-207C-C802-C6F0B35B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1EA9D-D506-1D34-3C0F-FCB361BF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8A16D-0B8F-9A60-E68B-3E0AC22E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0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E2B97-20B3-03F8-EB35-11701B49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8170F1-4746-9AAE-C945-6F68A7E4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14E642-E551-08B2-A7B8-CF20B864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A0134-AC6B-1E71-3566-8A18A5DD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6454C-934F-2928-A47B-B79C506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8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6F7F0-AD64-AFAC-4D10-BA690B8A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3A04A-4141-710D-813C-00232B790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5557AB-C144-3E1E-8DE1-2A58B4EE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BB821-A2AC-E8F8-348C-BE6C8DC9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D3A4D-8AAD-D73C-D907-C3397456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7F541-0165-E3AE-4897-2AB9EFB8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3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E835-0D42-BBA4-A6CF-ACB36433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C30AA-93B3-6964-7521-5321F246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3CEA3-5898-9C0F-3AF3-80B128639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FC7438-5FB3-F8C1-B662-0E0DFB99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8321B4-3E03-DE77-4846-C2CB10A2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9BC6F3-B513-1411-668C-652D5431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BB927D-FB63-92FD-4C21-D43C59BB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9355B3-D899-2C56-E2A2-F63D845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3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9E20B-9B31-A2D6-2693-AA897714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B87D61-495C-51F3-A453-B847CDE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43B547-FDF0-F9BD-0E7D-9EAD1F47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931FB-5803-0424-C19E-69EDC8B6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38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B3E318-A547-D20E-F582-C83791D6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0BDD14-4923-BC5A-5B63-6A333B8D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FD2FB6-B338-710A-5D52-D4824DA7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7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8FA6C-821F-4939-FF37-1CE1DC52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D3D95-FE4C-4D5C-FB13-EDF3EEED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DACEA-A53E-3302-C563-DF205EBE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7FC0A-4E08-F3E5-C225-610D5F7B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89A4F2-F91B-5454-9C25-EED7C188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21B24-C36B-FE50-5BE0-85E1F31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8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D2EA6-E462-D29E-04ED-14293F38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E53201-6AF8-7667-1C49-71FB5D307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84FEAC-3156-28D8-30EF-27DCBF8B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DCD9DC-8798-2E41-E53C-604A82D9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DD7D4-DCA9-D370-528B-1C1E8AD2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ACB2D-CE72-9BE9-859C-A5C02FC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2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217426-C5E8-3A1A-68B4-FC1B9677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461331-2B48-26E3-81DD-447C6A6C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EE5E6-3A75-CDA1-2503-4B2BA120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7392-A28C-4A7C-8C5C-11CD548F7A9D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C7C77-80AA-1006-98C1-228F32EC1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F6633-00C2-C610-9C67-7BF43672A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36C6-252D-49B3-B75A-4E5241953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34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71F929-C8F1-4CD1-9D0C-7A57CBD9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431"/>
            <a:ext cx="12192000" cy="51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0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02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8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51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42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50CC76-5B57-0DEE-07D6-D41CCF64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523469"/>
            <a:ext cx="11993649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53B1A8-67D0-C609-BFB2-934879A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823549"/>
            <a:ext cx="1097433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FAC69F-EE71-EBB5-3191-6DA961BE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5" y="835521"/>
            <a:ext cx="11735030" cy="51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61D751-71B6-5D07-CD49-A62AE01E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9" y="1057058"/>
            <a:ext cx="11850481" cy="47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1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18F8EF-0916-9928-B589-6E670FDA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1271286"/>
            <a:ext cx="11488753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0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B61E0F-9140-6710-F0B1-929068BE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0" y="875998"/>
            <a:ext cx="11259619" cy="51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5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303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3</cp:revision>
  <dcterms:created xsi:type="dcterms:W3CDTF">2022-06-30T11:10:57Z</dcterms:created>
  <dcterms:modified xsi:type="dcterms:W3CDTF">2022-06-30T23:40:32Z</dcterms:modified>
</cp:coreProperties>
</file>