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3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35D61-3BFA-9B68-C69E-A057C62C2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C9BB21-303B-8374-D91B-6901E2486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D8121-B236-E4F0-F78C-6DEF3621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432-5F48-4E51-A8DF-6A7F3B393BE7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20E005-74D0-D32F-D29F-A5017249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3B3B8F-D69C-990E-E2E7-3ECB0F0E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4CF3-3C75-42B0-B7A2-E546F4447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27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96864-5325-F966-57D4-29173197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6A2A40-87EC-7DE5-6B11-311F69DB0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B22197-86D4-4B94-612D-A9EA5E53F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432-5F48-4E51-A8DF-6A7F3B393BE7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1B98D9-EDC9-7164-ABC5-CE08FC73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E2CBF7-832B-ED4B-2B7F-FDDB9F86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4CF3-3C75-42B0-B7A2-E546F4447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79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26F713-7438-9F56-7EDB-BB57D5A1A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3D6E93-0B53-7F44-3239-4B4AAA4B7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25FE17-8D9A-C816-B750-C317E95F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432-5F48-4E51-A8DF-6A7F3B393BE7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F47101-CCB5-DE0B-BD4C-984D31AE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D20488-AA26-7810-90C8-E0BD2B1E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4CF3-3C75-42B0-B7A2-E546F4447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59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D4CD6-1D07-81A7-F7D0-27EEEAFC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F9461A-7D09-3755-9442-0434C9581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85C236-8EE5-D62A-9001-F895D3F2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432-5F48-4E51-A8DF-6A7F3B393BE7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C4FECF-1F3C-51E8-3E0C-D6C04F83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F0C35A-6723-3D93-2493-8FF6B935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4CF3-3C75-42B0-B7A2-E546F4447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32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8322F-76B4-4551-B720-81968AD84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ABFDE2-BE62-DC98-7445-4126F83BB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7872F7-E993-EDC5-6C44-5FE6FF88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432-5F48-4E51-A8DF-6A7F3B393BE7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9872D4-104D-9565-F5FE-E0BCFA3D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0E7EA5-5F1F-DE3E-5868-090B9682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4CF3-3C75-42B0-B7A2-E546F4447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49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F6348-AE3D-4FDC-E19E-607D5703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ADE184-6C2C-7EC0-14BC-CF418E0A7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5D3DF4-EA7E-CDDC-E9BF-24D43F064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B84F88-EEAA-D484-D964-ED73EBA1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432-5F48-4E51-A8DF-6A7F3B393BE7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E0FE68-524C-2475-F390-9E6A6777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1CD57E-0B10-351F-AB33-B3414C86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4CF3-3C75-42B0-B7A2-E546F4447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31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99159-4657-4E39-40D2-88EBECFAD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194E04-0BDB-6F0C-864F-7B36DE39B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D99F1E-1A98-75EF-D8AA-2E98722FB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1C71669-90D1-0ECC-D2B2-C23B90285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2DC2E3-9E43-C0B7-337A-81BA1DD60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F62E7A-DC67-FB9F-D32D-8C194EEA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432-5F48-4E51-A8DF-6A7F3B393BE7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AE5C06D-D3F6-A5FD-575C-9BFC6C9E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C40D3A5-9417-1E18-91CB-0065FFE3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4CF3-3C75-42B0-B7A2-E546F4447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96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5A92F-62C7-9BF8-B4BB-CBBDAEBD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2EF8C4-D4F2-2E1E-9BDE-3F8ADEA5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432-5F48-4E51-A8DF-6A7F3B393BE7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8832B2-5A14-E59B-227B-D3A82D04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D389E9-F3E3-C15A-EB65-CF4C49E3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4CF3-3C75-42B0-B7A2-E546F4447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63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9835326-586E-6767-9A42-BA68FBC3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432-5F48-4E51-A8DF-6A7F3B393BE7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638557-A72F-72B5-4C8E-E9FB475F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9548B9-CBA5-EFF7-A965-413A8ACB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4CF3-3C75-42B0-B7A2-E546F4447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57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F0DC7-544E-8AE1-36FA-71B2C962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6AB560-97CF-6135-AFC3-86D11981F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40B15B-EDE8-1B06-152D-02C20A136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11F74F-F5D4-641E-26DB-70C326B7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432-5F48-4E51-A8DF-6A7F3B393BE7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DE3103-3E89-62ED-512B-2A99102E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97A07F-EBA4-6D53-3C99-4E2EA826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4CF3-3C75-42B0-B7A2-E546F4447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09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E3A66-C754-CB59-272C-82CB1E13F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2B4281-35BD-64E7-E553-291679EA5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AF102F-A215-2BE5-AF88-310D5749C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B8EEF5-EC1E-E54A-5435-136972EB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432-5F48-4E51-A8DF-6A7F3B393BE7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B8F260-FDDC-CC17-B7A3-24FECF8F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03B816-1140-22FC-183F-51450C8F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4CF3-3C75-42B0-B7A2-E546F4447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3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828E8D-B14E-4023-44FA-3CFD4D7DA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658CDA-2CF3-653A-B7AB-780FE537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7146F8-B203-DE46-C933-B96ADAB03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96432-5F48-4E51-A8DF-6A7F3B393BE7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407B1E-A99F-2C1E-77E4-1CC91D3F3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357951-C056-5CC3-E50E-C9FDD28E3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74CF3-3C75-42B0-B7A2-E546F4447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62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FD96030-FC01-86AD-D050-5B60EC50C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7" y="413916"/>
            <a:ext cx="11898385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99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99D6DFB-5A41-0819-F619-3909A2267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44" y="499653"/>
            <a:ext cx="11002911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10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804CAB8-0270-44FD-F0D1-4D7962A6A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19" y="432969"/>
            <a:ext cx="10297962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03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DE2E2B7-8F19-213E-FA50-AA3C9135C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50" y="480601"/>
            <a:ext cx="10745700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6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F6D2445-7645-0C0A-3688-63232F54F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24" y="518706"/>
            <a:ext cx="10040751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7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E8049E9-8ED4-3487-F0DE-90761D7C2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45" y="532996"/>
            <a:ext cx="9735909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3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C1CB9BA-4D31-3F65-ACF3-BF8E4BDC9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61" y="671127"/>
            <a:ext cx="10412278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8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50D5D24-DF18-E933-BB98-A09B75225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71" y="918812"/>
            <a:ext cx="10983858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2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E108B5E-AF48-9FA5-6401-BD5FC57BB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5" y="490127"/>
            <a:ext cx="11393490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3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D02D9D2-87DD-EF23-9684-4DE12E282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28" y="666364"/>
            <a:ext cx="11412543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73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8E238D7-C4BF-410C-A1F4-3882DE70A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39" y="418680"/>
            <a:ext cx="11260121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7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0AFF120-A096-0E93-BDAE-F243ECF9A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28" y="380574"/>
            <a:ext cx="11593543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89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1</cp:revision>
  <dcterms:created xsi:type="dcterms:W3CDTF">2022-07-08T22:33:07Z</dcterms:created>
  <dcterms:modified xsi:type="dcterms:W3CDTF">2022-07-08T22:43:59Z</dcterms:modified>
</cp:coreProperties>
</file>