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8F7F5-7B25-09DC-3306-D4642A41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F8D8F-6F44-428A-FBE3-89E9A6DC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8EA0F-51C6-350B-22B5-AF01B7A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9A657-66CF-9759-9E1E-D5F9D3B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4F531-FAD0-1D52-D219-B8A79A68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5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78366-DEB7-94A4-8AE0-9F1C5DEC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B7B00C-5B9E-DC56-74D2-DB4033D1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384E9-F0EC-5E26-E9DB-96590061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3C796-450E-8996-BF7B-B0365FC2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C92A0-41DA-6A83-67BD-AD8B85CD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1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3CC43F-1AF3-BC2F-D315-607081651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8ECE2A-7A03-F36B-9516-321F89A7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716BB-4A00-CBB6-90F4-4B6D1A32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56A6D-BC02-9358-D5A7-3A33B133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E3ECC-0BF0-AD6D-66FE-B8428DB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65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3ECC-C2F5-2E77-7BEE-6DE88AB1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0E5C2-FBAD-C6B3-821C-33B6DC7D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0F832-ABD9-5DB2-C1A7-72C757A6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B028B-652E-92DD-338A-ADED24E5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A3ADE-FA20-4417-902A-C4057291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B55AA-E75F-AE97-1920-018D69FA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8DAA87-5900-7FEE-1298-C63D4467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05302-E503-B94A-15D3-E7E10C0A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116A3-5B39-883C-7A74-98D66463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14E73-FF36-842B-AB26-9B7D256C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7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315FF-4272-A109-E052-774B4618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531CF-FA6F-8B84-0297-99BF6166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2123F-D321-8FBC-B2B4-E5040E00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F85F2E-C65C-97CD-BFB0-D4282CC7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AD318-096D-9DEF-CC9B-B1E0EF6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BA8F50-D255-9408-0F9E-A68CA66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0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5173-FD20-C421-F5E4-41D5328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C0659-3AA8-1034-564E-0265673E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09C639-A23F-F5CD-0F13-90C7172A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38ED04-1A23-AAB0-D202-683CD1BDF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BF571C-6B0A-1AB6-2D34-681043441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A1B103-EDEB-00CA-EA78-FACF0E2B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20AF7A-E0D1-EFCE-9685-74D037F1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97C139-156A-0AE1-825B-00434282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09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27D9-7C02-40FB-F437-7889AA31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643708-BF75-A2DC-E399-6EBF89CC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ABCEEA-AADE-C149-795E-769D7F1D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07D03-069C-B5EB-EFC3-6372D65F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8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C49A29-BC6F-821E-5610-4B8274C5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058A1-5500-2BEE-1D39-92056CF0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7028F9-FE1D-F186-1818-3AB7700D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F343-C097-06F9-D57E-1211179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A5531-3678-92A0-26FB-134F7297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656830-54DD-8389-0AE6-E87C8E54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73872-152B-090F-2B73-F4626BD0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B0C74-D86B-C3C2-BB00-05A8BB73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18066-8FC8-3FD4-55C7-C347525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7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3E08-9511-81AD-1DDF-FA4B4E10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8ECB2A-569B-A548-94AD-DEA860261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C677C-5E3F-1767-2E1C-6ED612C9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A6831-1C63-5A56-A500-214C2421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6DC5B2-6ABC-2302-8076-ECC3EAC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57D6FB-D111-38B8-40A4-EAAAC638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8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3E707C-FC2B-E822-8F8A-C5C4A400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B5B80-D121-3AE8-1A41-1D75E378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78BAD-8F80-5014-42A8-C38F7306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FEC6-9A4B-4DCA-9EF5-543C023C3EDC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4A613-DE49-B7E2-8505-897711A5E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F937D-DEC9-D35F-C63C-2BEBE9668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E274-31D6-4002-AB41-3700DD68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0F604B-13EA-7475-FE76-8987A462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304364"/>
            <a:ext cx="1083143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E42E81-C6B3-137E-9168-18485E43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680654"/>
            <a:ext cx="1176501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0E1B64-6DCE-1DAC-BEDE-31ED7A48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566338"/>
            <a:ext cx="11136279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87BD2C-6C2E-81AA-FA44-C9C59685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661601"/>
            <a:ext cx="1031701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FD44AE-BBF1-29D1-29E6-B93862E8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209100"/>
            <a:ext cx="1141254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5BC6E4-051D-70FF-BB49-ED9DC866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250"/>
            <a:ext cx="12192000" cy="51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D741AA-2078-A956-0990-9FFD3C48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390101"/>
            <a:ext cx="1178407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4BCA80-8BE7-2263-A1DF-87FD498D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547285"/>
            <a:ext cx="11631648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741D2F-1837-4177-61E9-00ACD166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594917"/>
            <a:ext cx="1143159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9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D341AF-4FFD-EF3E-A216-31645658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599680"/>
            <a:ext cx="11841227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2022-07-08T22:45:24Z</dcterms:created>
  <dcterms:modified xsi:type="dcterms:W3CDTF">2022-07-08T22:57:25Z</dcterms:modified>
</cp:coreProperties>
</file>